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7" r:id="rId2"/>
    <p:sldId id="268" r:id="rId3"/>
    <p:sldId id="423" r:id="rId4"/>
    <p:sldId id="424" r:id="rId5"/>
    <p:sldId id="269" r:id="rId6"/>
    <p:sldId id="270" r:id="rId7"/>
    <p:sldId id="427" r:id="rId8"/>
    <p:sldId id="439" r:id="rId9"/>
    <p:sldId id="430" r:id="rId10"/>
    <p:sldId id="428" r:id="rId11"/>
    <p:sldId id="429" r:id="rId12"/>
    <p:sldId id="425" r:id="rId13"/>
    <p:sldId id="426" r:id="rId14"/>
    <p:sldId id="432" r:id="rId15"/>
    <p:sldId id="271" r:id="rId16"/>
    <p:sldId id="275" r:id="rId17"/>
    <p:sldId id="431" r:id="rId18"/>
    <p:sldId id="272" r:id="rId19"/>
    <p:sldId id="273" r:id="rId20"/>
    <p:sldId id="433" r:id="rId21"/>
    <p:sldId id="440" r:id="rId22"/>
    <p:sldId id="441" r:id="rId23"/>
    <p:sldId id="277" r:id="rId24"/>
    <p:sldId id="289" r:id="rId25"/>
    <p:sldId id="274" r:id="rId26"/>
    <p:sldId id="287" r:id="rId27"/>
    <p:sldId id="286" r:id="rId28"/>
    <p:sldId id="278" r:id="rId29"/>
    <p:sldId id="279" r:id="rId30"/>
    <p:sldId id="281" r:id="rId31"/>
    <p:sldId id="280" r:id="rId32"/>
    <p:sldId id="282" r:id="rId33"/>
    <p:sldId id="283" r:id="rId34"/>
    <p:sldId id="434" r:id="rId35"/>
    <p:sldId id="444" r:id="rId36"/>
    <p:sldId id="436" r:id="rId37"/>
    <p:sldId id="437" r:id="rId38"/>
    <p:sldId id="438" r:id="rId39"/>
    <p:sldId id="442" r:id="rId40"/>
    <p:sldId id="284" r:id="rId41"/>
    <p:sldId id="285" r:id="rId42"/>
    <p:sldId id="443" r:id="rId43"/>
    <p:sldId id="445" r:id="rId44"/>
    <p:sldId id="288" r:id="rId45"/>
    <p:sldId id="446" r:id="rId46"/>
    <p:sldId id="447" r:id="rId47"/>
    <p:sldId id="448" r:id="rId48"/>
    <p:sldId id="449" r:id="rId49"/>
    <p:sldId id="450" r:id="rId50"/>
    <p:sldId id="451" r:id="rId51"/>
    <p:sldId id="42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34"/>
    <p:restoredTop sz="96959"/>
  </p:normalViewPr>
  <p:slideViewPr>
    <p:cSldViewPr snapToGrid="0">
      <p:cViewPr>
        <p:scale>
          <a:sx n="103" d="100"/>
          <a:sy n="103" d="100"/>
        </p:scale>
        <p:origin x="105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27T17:32:41.598" idx="1">
    <p:pos x="10" y="10"/>
    <p:text>We know this api</p:text>
    <p:extLst>
      <p:ext uri="{C676402C-5697-4E1C-873F-D02D1690AC5C}">
        <p15:threadingInfo xmlns:p15="http://schemas.microsoft.com/office/powerpoint/2012/main" timeZoneBias="-1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5:59.464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0 11 24575,'18'-3'0,"-4"0"0,-3 1 0,-2 0 0,0 2 0,2-1 0,1 1 0,5 0 0,7 1 0,2 0 0,6 1 0,4 3 0,7 2 0,2 0 0,4 0 0,-1-2 0,3 0 0,1-1 0,0-2 0,6 0 0,3-1 0,-3 1 0,-2-1 0,-5 0 0,-11 0 0,0 0 0,-6 0 0,-2 0 0,0 0 0,-3 0 0,-4-1 0,1 0 0,5 0 0,-4-1 0,6 0 0,3 0 0,-3 1 0,8 0 0,4 0 0,4 0 0,-1 0 0,-2 0 0,-4 0 0,-1 0 0,-1 0 0,-12 0 0,-4 0 0,-3-1 0,-3 0 0,-1 1 0,-6-2 0,-2 1 0,0 1 0,2-1 0,2 1 0,1 0 0,1 0 0,3-1 0,1 1 0,1-1 0,-5 0 0,-2 0 0,0 1 0,1-1 0,2 0 0,-1 1 0,0 0 0,0 0 0,0 0 0,1 0 0,-1 0 0,0 0 0,0 0 0,3 0 0,4 0 0,-1 0 0,0 1 0,-1 0 0,2-1 0,0 1 0,-1 0 0,2 0 0,0-1 0,0 1 0,-4-1 0,-4 0 0,-3 0 0,19 0 0,-17 0 0,21 0 0,-20 0 0,8 0 0,1-1 0,1 1 0,1-1 0,6 0 0,3 1 0,-3 0 0,-1-1 0,-6 0 0,0 0 0,2 1 0,5 0 0,-3 0 0,0 0 0,-2 0 0,-3 0 0,3 0 0,-3 0 0,3 0 0,-1 0 0,0 0 0,3 0 0,-4 0 0,1 0 0,1 0 0,1 0 0,0 0 0,-3 0 0,1 0 0,1-1 0,0 0 0,3 0 0,1 1 0,-3-1 0,6 1 0,3 0 0,0 0 0,2 0 0,-5 0 0,-5 0 0,-1 0 0,-1 0 0,-5 0 0,0 0 0,-3 0 0,2 0 0,2 0 0,1 0 0,-1 0 0,-1 0 0,2 0 0,0 0 0,0-1 0,-2 0 0,1 0 0,2 1 0,1 0 0,-1 0 0,3 0 0,3 0 0,4 0 0,10 0 0,4 0 0,8 0 0,1 0 0,4 1 0,3 1 0,2 0 0,1 1 0,-4-1 0,-1-1 0,-12 0 0,-2 0 0,-6-2 0,-1 0 0,2-2 0,-8 1 0,-6-1 0,2 1 0,-1 1 0,16 0 0,7 0 0,2-1 0,0 0 0,-11-1 0,-3 1 0,-6 0 0,-6 0 0,-8 2 0,-3-1 0,-1 0 0,0 0 0,-1 0 0,1 1 0,-1-1 0,4 1 0,1 0 0,0 0 0,-1 0 0,0 1 0,1 0 0,0 0 0,0-1 0,0 0 0,-1 0 0,0 0 0,-1-1 0,-2 0 0,-1 1 0,1-1 0,-2 0 0,-1 0 0,-2 1 0,-1-1 0,0 1 0,0 1 0,2 0 0,0-1 0,0 1 0,-2-1 0,-2 0 0,-2 0 0,-2 0 0,-1 0 0,-1 0 0,0 0 0,-1 0 0,1 0 0,3 0 0,1 0 0,1 0 0,1 0 0,-1 0 0,0 0 0,2 0 0,4 0 0,5 0 0,3 0 0,6 0 0,4 0 0,3 0 0,1 0 0,-9 0 0,-3 0 0,-8-1 0,-4 0 0,-5 0 0,-4 1 0,-1 0 0,-1 0 0,1 0 0,0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8:27.181"/>
    </inkml:context>
    <inkml:brush xml:id="br0">
      <inkml:brushProperty name="width" value="0.1" units="cm"/>
      <inkml:brushProperty name="height" value="0.1" units="cm"/>
      <inkml:brushProperty name="color" value="#3B3F41"/>
    </inkml:brush>
  </inkml:definitions>
  <inkml:trace contextRef="#ctx0" brushRef="#br0">0 6 24575,'14'-1'0,"-2"1"0,-2-1 0,-2 0 0,-3 0 0,8 1 0,-9-1 0,10 1 0,-6 0 0,13 0 0,14 0 0,16 0 0,6 0 0,12 0 0,6 0 0,-6 0 0,11 0 0,-7 0 0,1 0 0,-1 0 0,-3 0 0,4 0 0,6 0 0,-1 0 0,4 0 0,5 1 0,2 1 0,-2 0 0,-8 1 0,3-1 0,-2 0 0,-5-1 0,-9 2 0,-4-1 0,1 1 0,-4 0 0,-17-1 0,-8-1 0,-9 0 0,7-1 0,2 0 0,-1 0 0,-3 0 0,-6 0 0,-2 0 0,0 0 0,3 0 0,-7 0 0,-2 0 0,-4 0 0,-2 0 0,-1 0 0,-3 0 0,-1 0 0,0 0 0,-1 0 0,2 0 0,4 0 0,4 0 0,2 0 0,-2 0 0,0 1 0,-4-1 0,0 1 0,-2-1 0,-2 0 0,-2 0 0,0 0 0,1 0 0,0 0 0,0 0 0,0 0 0,2 0 0,-1 0 0,2 0 0,-1 0 0,0 0 0,-1 0 0,-2 0 0,-3 1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8:29.017"/>
    </inkml:context>
    <inkml:brush xml:id="br0">
      <inkml:brushProperty name="width" value="0.1" units="cm"/>
      <inkml:brushProperty name="height" value="0.1" units="cm"/>
      <inkml:brushProperty name="color" value="#3B3F41"/>
    </inkml:brush>
  </inkml:definitions>
  <inkml:trace contextRef="#ctx0" brushRef="#br0">0 52 24575,'33'-4'0,"-5"1"0,16 0 0,18-2 0,17-1 0,6 0 0,-6 1 0,3 0 0,9 0-532,-41 3 1,1 0 531,3 0 0,2 1 0,9 0 0,1 0 0,-5 1 0,1 0-627,10 0 1,1 0 626,1 0 0,-2 0 0,-11 0 0,-2 0-9,-5 1 1,-2 0 8,29 0 0,-1 1 0,3 0 0,-3-1 0,-3 2 0,9 2-456,-35-3 1,2 0 455,0 0 0,0 0 416,38 0-416,-10 1 0,1-1 0,-1 1 0,8-1 0,7-1 0,-44 1 0,2-1 0,1 0 0,0 1 0,-1-1 0,-1-1 1471,44 2-1471,-10-2 0,-9 0 0,-10 0 17,-4 1-17,-14 0 1012,-10 0-1012,-20 0 328,-9-1-328,-3 0 0,-4 0 0,-2 0 0,-9-1 0,6 1 0,-8-1 0,10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8:31.064"/>
    </inkml:context>
    <inkml:brush xml:id="br0">
      <inkml:brushProperty name="width" value="0.1" units="cm"/>
      <inkml:brushProperty name="height" value="0.1" units="cm"/>
      <inkml:brushProperty name="color" value="#3B3F41"/>
    </inkml:brush>
  </inkml:definitions>
  <inkml:trace contextRef="#ctx0" brushRef="#br0">3687 61 24575,'-16'0'0,"-5"0"0,-5 1 0,0 0 0,-31 0 0,-3 1 0,10-1 0,-10 1 0,-1-1 0,9-1 0,-40-2-496,39 1 1,-2-1 495,-7 0 0,1-1 0,8 0 0,1 0 0,-44-2 0,-2 1 0,10 2-69,1-1 69,10 0 0,3 0 0,2 0 0,0 0 0,11 1 0,11 0 987,9 0-987,16 1 73,6 0-73,2 1 0,2 0 0,1 0 0,-4 0 0,-3 0 0,-2 0 0,-1 0 0,-3 0 0,4 0 0,-3 0 0,2 0 0,-2 0 0,0 0 0,1 0 0,-2 0 0,1 0 0,-1 0 0,3 0 0,-1 0 0,-1-1 0,-7 0 0,2 1 0,-9-1 0,-13 0 0,-1 0 0,-9-1 0,-2 1 0,-1 1 0,0 0 0,8-1 0,6 0 0,0 0 0,0 0 0,2 0 0,8 1 0,8 0 0,5 0 0,3 0 0,-7 0 0,-7-1 0,-4 0 0,2 0 0,3 0 0,8 1 0,6 0 0,6 0 0,4 0 0,0 0 0,1 0 0,2 0 0,1 0 0,0 0 0,1 0 0,1 0 0,0 0 0,0 0 0,1 0 0,1 0 0,3 0 0,1 0 0,1 0 0,-1 0 0,0 0 0,-1 0 0,-1 0 0,0 0 0,0 0 0,1 0 0,1 0 0,1 0 0,-2 0 0,-1 0 0,0 0 0,-1 0 0,1 0 0,1 0 0,-1 0 0,-1 0 0,-1 0 0,0 0 0,0 0 0,-1 0 0,2 0 0,0 0 0,1 0 0,2 0 0,1 0 0,-1 0 0,0 0 0,-1 0 0,0 0 0,-2 0 0,0 0 0,-4 0 0,-3-1 0,0 0 0,0 1 0,2 0 0,3 0 0,3 0 0,2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07.973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5461 68 24575,'-19'0'0,"-17"0"0,-21 0 0,-10 0 0,-9 2 0,-15 0-525,39 0 1,-1 0 524,-3 0 0,-1 0 0,-1-2 0,-1 1 0,1 1 0,1-1 0,2 0 0,1 0 0,3 0 0,1-1 257,-38 2-257,20-3 0,17 0 0,8 0 0,16 0 0,5 1 792,3 0-792,3-1 0,3 1 0,1-1 0,-1 1 0,0 0 0,-2 0 0,-4 0 0,-6 0 0,-6 0 0,-2 0 0,-4 0 0,5 0 0,-6 0 0,-7 0 0,-2 2 0,2-1 0,3 0 0,1-1 0,1 0 0,4 0 0,8 0 0,2-1 0,-4 0 0,-3 0 0,1 0 0,-1 1 0,1-1 0,1 0 0,1 0 0,2 0 0,1 1 0,1-1 0,2 0 0,-1 0 0,4 1 0,-3 0 0,0-1 0,-1 0 0,1 0 0,5 1 0,3 0 0,2 0 0,1 0 0,3 0 0,1 0 0,-1 0 0,1 0 0,-5 0 0,-3 0 0,-3-1 0,-3 0 0,-1 0 0,-1 0 0,-1 1 0,1 0 0,4 0 0,4 0 0,2 0 0,-2 0 0,-1 0 0,-7 0 0,-9 0 0,-8 0 0,-4 0 0,-15 0 0,5 0 0,4 0 0,10 0 0,23 0 0,-1 0 0,0 0 0,-3 0 0,-1 0 0,1 0 0,1 0 0,-2 0 0,-3 0 0,4 0 0,4 0 0,1 0 0,4 0 0,0 0 0,0 0 0,-2 0 0,-3 0 0,-4 0 0,-3 0 0,0 0 0,2 0 0,-1 0 0,-1 0 0,2 0 0,-2 1 0,-2 0 0,-2 0 0,-5-1 0,4 0 0,5 0 0,-1 1 0,2 0 0,-11 1 0,-11 0 0,-7 0 0,0-1 0,-7 1 0,-6-1 0,-3-1 0,4 0 0,8 0 0,7 0 0,-2 0 0,-3 0 0,10 0 0,3-1 0,12 0 0,1 0 0,-1 0 0,3 1 0,0 0 0,5 0 0,3 0 0,2 0 0,-2 0 0,4 0 0,-2 0 0,-5 0 0,0 0 0,-3 0 0,-2 0 0,-2 0 0,-1 0 0,3 0 0,4 0 0,1 0 0,3 0 0,3 0 0,3 0 0,2 0 0,2 0 0,4 0 0,0 0 0,1 0 0,-1 0 0,-1 0 0,0 0 0,0 0 0,-2 0 0,-1 0 0,-2 0 0,0 0 0,-2 0 0,0 0 0,2 0 0,3 0 0,4 0 0,3-1 0,0 0 0,-1 1 0,-1 0 0,0 0 0,-1 0 0,2 0 0,1 0 0,-1 0 0,1 0 0,1-4 0,0 1 0,1-2 0,-1 3 0,-1 1 0,-2 0 0,0 0 0,-4 1 0,-2 0 0,-1 0 0,1 0 0,8-1 0,16-1 0,1 0 0,15-1 0,-3 0 0,0-1 0,3 1 0,-1 0 0,0 0 0,-3 1 0,-4 2 0,-5 0 0,-4 0 0,-1 0 0,0 0 0,3 0 0,4 0 0,2 0 0,3 0 0,6 0 0,3 0 0,-1 0 0,1 0 0,-2 0 0,2 0 0,-1 0 0,-7 0 0,-4 0 0,-3 0 0,-2 0 0,-1 0 0,-1 0 0,-3 0 0,4 0 0,5 0 0,4 0 0,2 0 0,-1 0 0,1 0 0,-2 0 0,8-1 0,-2 0 0,2 0 0,3 0 0,-1 1 0,4 0 0,2 0 0,1 0 0,8 0 0,11 0 0,1 0 0,-2 0 0,-4 0 0,0 0 0,3 0 0,-1 1 0,-15 0 0,-8 0 0,-4 0 0,-3-1 0,3 0 0,6 0 0,6 0 0,3 0 0,1 0 0,-4 0 0,-4 0 0,-3 0 0,-8 0 0,1 0 0,-6 0 0,0 0 0,-1 0 0,-3 0 0,-2 0 0,-4 0 0,-2 0 0,2 0 0,1 0 0,2-1 0,2 0 0,0 0 0,1 1 0,-1 0 0,1 0 0,1 0 0,0 0 0,-2 0 0,-1 0 0,-2 0 0,-4 0 0,-2-1 0,-1 0 0,0 1 0,1-1 0,1 1 0,3 0 0,0 0 0,2 0 0,2 0 0,2 0 0,0 0 0,0 0 0,0 0 0,0 0 0,-1-1 0,1 0 0,0 1 0,3-1 0,1 1 0,-2 0 0,0 0 0,-1 0 0,0 0 0,-4 0 0,-3 0 0,-1 0 0,-1 0 0,2 0 0,1-1 0,1 0 0,0 1 0,3 0 0,4 0 0,1 0 0,-2 0 0,-1 0 0,0 0 0,4 0 0,1 0 0,2 0 0,-1 0 0,17 1 0,-14 0 0,16 0 0,-20 0 0,3 0 0,2 0 0,-3-1 0,-4 0 0,2 0 0,-3-1 0,0 0 0,0 1 0,-1-1 0,3 1 0,4 0 0,0 0 0,-2-1 0,0 0 0,0 0 0,-1 0 0,-5 1 0,-5 0 0,-4 0 0,-2 0 0,1-1 0,4-1 0,1 1 0,3 0 0,3 1 0,1 0 0,1 0 0,0 0 0,-1 0 0,0 0 0,-1-1 0,-2 0 0,-2 0 0,2 1 0,0 0 0,2 0 0,2 0 0,-1 0 0,1 0 0,0 0 0,3 0 0,-2 0 0,0 0 0,-2-1 0,1 1 0,0-1 0,1 0 0,-1 1 0,0 0 0,-1 0 0,0 0 0,-1 0 0,-3 0 0,-2 0 0,-3 0 0,1 0 0,3 0 0,0 0 0,3 0 0,1 0 0,0 0 0,-1 0 0,-1-1 0,0 0 0,1 0 0,-1 1 0,-4-1 0,-1 0 0,-2 1 0,2-1 0,2 1 0,0 0 0,-1 0 0,-1 0 0,-2-1 0,2 0 0,1 0 0,0 1 0,4 0 0,3 0 0,1 0 0,0 0 0,-2 0 0,-3-1 0,-2 0 0,-3 1 0,0 0 0,-2 0 0,-1 0 0,-4 0 0,0 0 0,1 0 0,-1 0 0,0 0 0,0 0 0,0 0 0,0 0 0,0 0 0,0 0 0,-1 0 0,0 0 0,-1 0 0,0 0 0,0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13.765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1 9 24575,'25'-1'0,"-2"0"0,18 0 0,16 1 0,14-1 0,3 0 0,-6-1 0,-5 1 0,-6 1 0,-6 0 0,-10 0 0,-12 0 0,-3 0 0,-1 0 0,0 1 0,0-1 0,6 1 0,0 0 0,12-1 0,12 0 0,5 0 0,-2 0 0,-8 0 0,1 1 0,4 0 0,-1 0 0,-7 0 0,-8 0 0,-8 0 0,-3-1 0,-9 1 0,-5-1 0,-1 0 0,1 0 0,2 0 0,1 0 0,2 0 0,1 0 0,4 0 0,3 0 0,1 0 0,-1 0 0,-3 0 0,0 0 0,-2 0 0,1 0 0,-5 0 0,-3-1 0,0 0 0,-2 1 0,1-1 0,-2 1 0,-1 0 0,-1 0 0,2 0 0,1 0 0,2 0 0,4 0 0,3-1 0,1 0 0,0 0 0,4 1 0,6 0 0,3 0 0,6 0 0,-4 0 0,-3 0 0,-3 0 0,-6 0 0,-1 0 0,1 0 0,0 0 0,2 0 0,3 0 0,-1 0 0,-3 0 0,-3 0 0,0 0 0,1 0 0,1 0 0,-2 0 0,1 0 0,-1 0 0,7 0 0,5 0 0,3 0 0,-2 0 0,-2 0 0,2 1 0,0 0 0,0 0 0,1 1 0,1 0 0,5 0 0,-1 0 0,-7-2 0,2 1 0,4 0 0,4 1 0,-3-1 0,-7 0 0,-4 0 0,-3 0 0,-3-1 0,-2 1 0,-4 0 0,2 0 0,2-1 0,7 0 0,0 0 0,-1 1 0,1 1 0,-1 0 0,2-1 0,-7-1 0,-3 0 0,0 0 0,0 0 0,5 0 0,1 1 0,3 0 0,-1 0 0,-1 0 0,6 0 0,-1 0 0,0 0 0,-4 0 0,-3 0 0,1 0 0,-1-1 0,2 1 0,10 1 0,18 0 0,8 0 0,7 0 0,8 1 0,3 0 0,-2 1 0,-6-2 0,-10 0 0,-6-2 0,-3 0 0,-11 0 0,-8 0 0,-7 1 0,-3-1 0,-1 1 0,-1 0 0,0-1 0,-1 0 0,-1 0 0,3 0 0,-1 0 0,5 0 0,4 0 0,5 0 0,2 0 0,4 0 0,-4 0 0,1 0 0,-1 0 0,-3 0 0,1 0 0,-4 0 0,2 2 0,-4 0 0,-2-1 0,-1 1 0,-6-2 0,-2 0 0,-2 0 0,0 1 0,0 0 0,0 0 0,-1 0 0,1 0 0,-3 0 0,-3-1 0,-4 0 0,-3 0 0,-4 0 0,1 0 0,1 0 0,5 0 0,6 0 0,2 0 0,10 0 0,2 0 0,2-1 0,-2 0 0,-6 0 0,-7 1 0,-5-1 0,-4 1 0,-4 0 0,-2 0 0,0-1 0,2 0 0,0 1 0,2 0 0,0 0 0,1 0 0,0 0 0,-1 0 0,-1 0 0,-1 0 0,0 1 0,1 0 0,3 2 0,-4-2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20.947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5274 7 24575,'6'-2'0,"-1"0"0,-3 1 0,-9 0 0,-4 1 0,-10-1 0,0 1 0,-5 0 0,1 0 0,3 0 0,-8 1 0,-14 0 0,-16 1 0,-12 0 0,3-1 0,0 1 0,-3 0 0,1 1 0,5-1 0,2-1 0,-3-1 0,-4 0 0,0 0 0,9 0 0,-1 0 0,-3 0 0,0 0 0,10 0 0,8 0 0,10 0 0,-3 0 0,-4 0 0,2 0 0,2 0 0,5 0 0,1 0 0,-2 0 0,0 0 0,-2 0 0,-6 1 0,-4 0 0,0 0 0,8 0 0,6-1 0,4 0 0,2 0 0,-1 0 0,-3 0 0,-7 0 0,-7 0 0,-8 0 0,-5 0 0,9 0 0,-11 0 0,-2 1 0,-11 0 0,-8 1 0,8-1 0,-1-1 0,-1 0 0,1 0 0,-2 1 0,5 1 0,15-1 0,4 0 0,6-1 0,-1 0 0,0 0 0,-1 0 0,-11 0 0,-9 0 0,-5 0 0,4-1 0,1 0 0,10 0 0,-15-1 0,0 0 0,10 2 0,-7-2 0,2 1 0,21 1 0,-17 0 0,4 0 0,11 0 0,4 0 0,8 0 0,-1-2 0,7 0 0,0 0 0,-2 1 0,-11 1 0,-16 0 0,-1 0 0,6 1 0,8 0 0,14 0 0,2-1 0,6 0 0,2 0 0,2 0 0,1 0 0,-2 0 0,1 0 0,1 1 0,4-1 0,5 1 0,1 0 0,2 0 0,1 0 0,-3-1 0,-2 0 0,-3-1 0,-3 0 0,1 0 0,2 1 0,2 0 0,5 0 0,4-1 0,2 0 0,1 1 0,1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22.823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3036 5 8778,'-51'0'0,"-9"0"5110,-12 0-5110,0 0 0,-3-1 0,-2 0 0,-10-1 0,5 1 2731,9 1-2731,13 0 1638,10 0-1638,7 0 6318,4 0-6318,-1 0 0,5 0 0,-7 0 0,-8 0 0,-6 0 0,-2 0 0,-6 0 0,-8 0 0,-13 0 0,-1 0 0,12 0 0,10 0 0,5 1 0,5 0 0,9 0 0,7 0 0,6-1 0,2 0 0,2 1 0,1 0 0,4 0 0,-10-1 0,-6 1 0,-7 1 0,-5 0 0,-5 0 0,0 0 0,-4 0 0,1 0 0,11 0 0,2-1 0,4 0 0,2-1 0,1 0 0,2 0 0,0 0 0,-2 0 0,-3 0 0,-3 0 0,-1 0 0,3 0 0,8 0 0,5 0 0,5 0 0,5 0 0,4 0 0,1 0 0,2 0 0,1 0 0,2 0 0,4 0 0,1 0 0,1 0 0,1 0 0,0 0 0,-1 0 0,-1 0 0,-1 0 0,0 0 0,1 0 0,1 0 0,3 1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28.773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0 55 24575,'8'-3'0,"0"1"0,-3 0 0,1 1 0,-2 0 0,1 0 0,0 0 0,1 0 0,0 0 0,1 0 0,0 0 0,0 0 0,-1 0 0,-1 0 0,1-1 0,0 1 0,1 0 0,3 0 0,3 0 0,0 0 0,3 1 0,1 0 0,2-1 0,-1 0 0,1 0 0,2-1 0,1 0 0,1 1 0,-2 0 0,1 1 0,3 0 0,3 0 0,1 0 0,-3 1 0,0 0 0,-1 0 0,-1-1 0,1 0 0,-5 0 0,4 0 0,6 0 0,9 0 0,4 1 0,-2 0 0,0 0 0,-5 0 0,-3-1 0,-7-1 0,-6 0 0,-5-1 0,2-1 0,-1 1 0,-1 0 0,3 1 0,-3 1 0,4 0 0,3 0 0,-1 0 0,-1 0 0,-5 0 0,-1 0 0,-2 0 0,-1 0 0,-3-1 0,0 1 0,-1-1 0,1 0 0,1 1 0,2 0 0,0 0 0,5 0 0,5 0 0,2 0 0,1 0 0,0 0 0,0 0 0,2 0 0,-1 0 0,-2 0 0,0 1 0,3 0 0,1 0 0,1 0 0,0 0 0,1 0 0,0 1 0,-3-1 0,-2-1 0,-3 1 0,0-1 0,-2 0 0,1 0 0,-3 0 0,3 0 0,6 0 0,10 0 0,5 1 0,7 1 0,9 0 0,3-1 0,1 0 0,-8 0 0,-12-1 0,-11 0 0,6 0 0,3 0 0,1 1 0,1 0 0,-9 0 0,-3 0 0,2 1 0,-1-1 0,-2 1 0,-1-1 0,0-1 0,-1 0 0,-1 0 0,-1 0 0,-1 0 0,1 0 0,4 0 0,3 1 0,1 0 0,0-1 0,-3 1 0,2-1 0,-1-1 0,-4 0 0,-3 0 0,-1 0 0,3 0 0,0 0 0,2 0 0,7 1 0,8 1 0,5 0 0,2 0 0,7 0 0,9-1 0,3 0 0,6 0 0,-9 0 0,-16 0 0,0 0 0,-9 1 0,1 1 0,-1 1 0,-4 0 0,2 0 0,6-1 0,0-1 0,-2-1 0,2 0 0,-4 0 0,11 0 0,9 0 0,3 0 0,0 0 0,1 0 0,1 0 0,5 0 0,-2 0 0,-11 0 0,-7 0 0,-5 0 0,-4 0 0,-13-1 0,-4 0 0,-2-1 0,0 0 0,2 1 0,0 1 0,1-1 0,-1 0 0,2 0 0,0 1 0,1 0 0,0 0 0,0 0 0,2 0 0,-1 0 0,-2-1 0,-1 0 0,-2 0 0,2-1 0,0 2 0,-2-1 0,0 1 0,-2 0 0,-3 0 0,-5-1 0,-2 0 0,3 0 0,3 0 0,5 0 0,3 0 0,-3 1 0,6-1 0,-1 0 0,1 0 0,2 0 0,-6 1 0,0 0 0,1 0 0,0 0 0,-2-1 0,-1 0 0,-3-1 0,1 0 0,-1 0 0,-2 0 0,1 0 0,-5 0 0,0 2 0,5-1 0,1 1 0,8 0 0,11 0 0,7 0 0,3-1 0,-4-1 0,-10 1 0,-5 1 0,-4-1 0,-1 0 0,-3 0 0,-1 1 0,-2 0 0,-5 0 0,-2-1 0,-2 1 0,-2-1 0,-2 0 0,-2 1 0,-1-1 0,3 0 0,-1 1 0,6 0 0,0 0 0,2-1 0,-1 1 0,-3-1 0,-2 0 0,-2 1 0,-2 0 0,1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6:32.722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0 92 24575,'9'-3'0,"-1"1"0,1 1 0,5 0 0,2 1 0,3-1 0,3 0 0,3 1 0,1-1 0,-1 1 0,-4 0 0,-1 0 0,-3 0 0,1 0 0,4 0 0,3 0 0,1 0 0,-2 0 0,2 0 0,1 0 0,0 1 0,-3 0 0,-3 0 0,-1-1 0,-3 0 0,-3 0 0,1 0 0,-2 0 0,5 1 0,10 0 0,3-1 0,1 1 0,4-1 0,7-1 0,3 0 0,4-1 0,-13 1 0,-8 0 0,-3-1 0,-5 1 0,1 0 0,1 0 0,1 1 0,1 0 0,-3 0 0,-3 0 0,-1 0 0,-2 0 0,0 0 0,-1-1 0,2 1 0,2-1 0,3 0 0,3 1 0,2 0 0,-2-1 0,-1-1 0,0 0 0,-2 0 0,0 0 0,0 0 0,0 1 0,2 0 0,-3 1 0,-1 0 0,0 0 0,2 0 0,0 0 0,1 0 0,0 0 0,-1 0 0,-2 0 0,-1 0 0,-1-1 0,-1 0 0,2-1 0,2 1 0,3 0 0,2 1 0,-2-1 0,0 0 0,1 0 0,0 0 0,-3 1 0,-1 0 0,0 0 0,0-1 0,1 0 0,0 0 0,-1 1 0,1 0 0,-1 0 0,3-1 0,1 1 0,-1-1 0,-1-1 0,-1 0 0,1 1 0,0-1 0,1 1 0,2 1 0,-1 0 0,7 0 0,-1 0 0,-1 0 0,1 0 0,-6 0 0,-2 0 0,-2 0 0,-3 0 0,1 0 0,1 0 0,1 0 0,3 0 0,1 0 0,3 0 0,1 0 0,0 0 0,-2 0 0,-2 0 0,-2 0 0,-5 0 0,-1 0 0,0 0 0,-2 0 0,-1 0 0,-1 0 0,0 0 0,-1 0 0,-1 0 0,2 0 0,3 0 0,3 0 0,-1 0 0,3 0 0,3 0 0,1-1 0,7-1 0,2 0 0,-2 0 0,9 1 0,0-1 0,3 1 0,-3 0 0,-3 1 0,-1 0 0,5 0 0,1 0 0,-7 1 0,-4 0 0,-4 0 0,-3-1 0,0 0 0,-2 0 0,1-1 0,1 0 0,-2 0 0,2 0 0,2 0 0,0 0 0,-1 1 0,4-1 0,-2 0 0,6 0 0,7 0 0,4 0 0,2 0 0,2 0 0,-4-1 0,-2 0 0,4 0 0,-8 1 0,-5 0 0,-4 0 0,-7 1 0,1 0 0,3 1 0,1 0 0,-1 0 0,6-1 0,6 0 0,4 0 0,-1-1 0,-10 0 0,-7-1 0,-2 0 0,-1 1 0,0 0 0,1 0 0,2 0 0,1 1 0,6 0 0,4 0 0,1 0 0,7 0 0,4 0 0,-3 0 0,-5 0 0,-10 0 0,-7 0 0,2 0 0,0 0 0,-5 1 0,1 0 0,3 1 0,0 0 0,4-2 0,-2 0 0,-1 0 0,0 0 0,-3 0 0,-1 1 0,-3 0 0,2-1 0,3 1 0,1 0 0,3 0 0,-4-1 0,0 1 0,2-1 0,-1 0 0,1 1 0,-1 0 0,-2 0 0,-3-1 0,-4 0 0,-6 0 0,-3 0 0,1 0 0,3 1 0,7 0 0,5 0 0,1-1 0,0 0 0,-3 0 0,-2 0 0,-2 0 0,-5 0 0,1 0 0,1 0 0,1 0 0,0 1 0,0-1 0,-2 1 0,-3 0 0,-4-1 0,-2 0 0,-1 0 0,3 0 0,-1 0 0,2 0 0,1 0 0,5 0 0,7 0 0,0 0 0,-2 0 0,-4 0 0,-3 0 0,-2 0 0,-3 0 0,-2 0 0,2 0 0,2 0 0,3 0 0,6 0 0,-1 0 0,3 0 0,-3 0 0,-2 0 0,0 0 0,0 0 0,1 1 0,0 0 0,1-1 0,0 0 0,4 1 0,6 0 0,1 1 0,-3 0 0,-4 0 0,-8-1 0,-4-1 0,-6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7:03.456"/>
    </inkml:context>
    <inkml:brush xml:id="br0">
      <inkml:brushProperty name="width" value="0.1" units="cm"/>
      <inkml:brushProperty name="height" value="0.1" units="cm"/>
      <inkml:brushProperty name="color" value="#242424"/>
    </inkml:brush>
  </inkml:definitions>
  <inkml:trace contextRef="#ctx0" brushRef="#br0">3693 113 24575,'-5'13'0,"0"-1"0,0 2 0,-4 2 0,-2 0 0,-2 0 0,-2 0 0,0-1 0,-1-3 0,1-1 0,3-4 0,0-1 0,3-2 0,2-1 0,1-1 0,0 0 0,0-1 0,-2-1 0,-1 0 0,-2 1 0,-2-1 0,-4 1 0,-1-1 0,-2-1 0,-1 0 0,1 0 0,-2-2 0,1 1 0,1-2 0,0 1 0,-2-1 0,-1 0 0,1 0 0,-1-1 0,-2 0 0,-2 0 0,-1 0 0,5 3 0,4 0 0,5 2 0,2 0 0,2 0 0,0 0 0,0-1 0,-2 0 0,-4-1 0,-4 0 0,-1-1 0,-3 0 0,-1 1 0,-1-1 0,0 1 0,5-1 0,3 1 0,1 0 0,2 0 0,0 0 0,1 0 0,-2 0 0,0 1 0,-3-1 0,-1 1 0,1-1 0,2 0 0,4 0 0,0 1 0,1 1 0,1-1 0,-1 1 0,-4-1 0,-2-1 0,-5 1 0,-4 0 0,-2-1 0,0 0 0,0 0 0,6 1 0,3 0 0,3 0 0,6 0 0,0 1 0,0 0 0,-2-1 0,-2 0 0,-1-1 0,-1 1 0,0-1 0,0 1 0,-2 1 0,-3-1 0,-3-1 0,-1-1 0,-2-1 0,4 2 0,-2-1 0,0 2 0,-1-1 0,1 0 0,2 1 0,2 0 0,0 1 0,0-1 0,-4-2 0,-4 1 0,0-1 0,-10-2 0,0 2 0,-1 0 0,2 0 0,5 2 0,1 0 0,0 0 0,2 1 0,-3 0 0,-6-2 0,-6 1 0,0-1 0,0 1 0,-1 0 0,-7 0 0,2 1 0,10 0 0,9 0 0,6 0 0,2 0 0,2 0 0,-1 0 0,3 0 0,-2 0 0,-1-1 0,1 0 0,2 0 0,4 1 0,-1 0 0,-1 0 0,-5 0 0,4 0 0,-2-1 0,-3 0 0,-1 1 0,2-1 0,3 1 0,2 0 0,-2 0 0,-1 0 0,1 0 0,-2 0 0,1 0 0,-3 0 0,0 0 0,1 0 0,1 0 0,2 0 0,0 0 0,1 0 0,3 0 0,5 0 0,5 0 0,2 0 0,1 0 0,1 0 0,-1 0 0,-2 0 0,0 0 0,-2 0 0,-2 0 0,-1 0 0,-1 0 0,1 0 0,1 0 0,2 0 0,-1 0 0,-2 0 0,-3 0 0,-1 0 0,0 0 0,0 2 0,4-1 0,2 1 0,5-1 0,2 0 0,0 0 0,-2 1 0,-4 0 0,-2 2 0,-1-1 0,-3 1 0,0 1 0,0 0 0,1 0 0,3 1 0,1-1 0,1 0 0,2 0 0,2-2 0,2 0 0,0-1 0,2 0 0,7 2 0,13 1 0,16 3 0,6-2 0,0 0 0,-6-2 0,-6-2 0,-3-1 0,-3 0 0,-4 0 0,-5-1 0,-2 0 0,-3 0 0,-1-1 0,-1 0 0,3 1 0,8 0 0,8 0 0,3 0 0,-2 0 0,-4 0 0,1 0 0,-1 0 0,0 0 0,-1 0 0,-2 0 0,-2 0 0,-1 0 0,1-1 0,1 0 0,-1 0 0,0 1 0,2-1 0,5 1 0,4 0 0,8 0 0,10 1 0,-1 0 0,9 1 0,7-1 0,4-1 0,0 0 0,1 0 0,-15 1 0,-7-1 0,-7 1 0,-14 1 0,4-1 0,1-1 0,-1 1 0,-2-1 0,3 0 0,6 0 0,2 0 0,3 0 0,-3 0 0,-3 0 0,-3-1 0,-6 0 0,-2 0 0,1 1 0,0 0 0,-1 0 0,1 0 0,-1 0 0,0 0 0,-2-1 0,0 0 0,-4 0 0,2 1 0,-1-1 0,-1 1 0,0 0 0,-5 0 0,-1 0 0,0 0 0,1 0 0,-1 0 0,2 0 0,1 0 0,0-1 0,-1 0 0,-4 1 0,-3-1 0,-3 1 0,-2 0 0,-11-4 0,-1 0 0,-6-1 0,-1 0 0,-1 0 0,-2 1 0,-1-1 0,3 2 0,2 0 0,4 1 0,2 1 0,6 0 0,1-1 0,1 0 0,0 0 0,0-1 0,0 0 0,0-1 0,1 0 0,0 0 0,0 0 0,0-1 0,-1 1 0,1-1 0,0 1 0,3 1 0,0 2 0,1-1 0,4 0 0,2-1 0,2 0 0,-1-1 0,-2 1 0,-2 1 0,-1-1 0,-3 2 0,1 0 0,0 1 0,1 0 0,2 0 0,2 0 0,1 0 0,0 0 0,-1 0 0,-1 0 0,1 0 0,1 0 0,1 0 0,2 0 0,3 0 0,-1 0 0,5 0 0,3 0 0,4 0 0,0 0 0,-3 0 0,-3 0 0,-5 0 0,-3 0 0,-5 0 0,-1 0 0,1 0 0,-1 0 0,3 0 0,1 0 0,5 0 0,3 0 0,1 0 0,3 0 0,-1 0 0,0-1 0,-2 0 0,-1-1 0,2 1 0,0 0 0,4 1 0,3 0 0,-3 0 0,5 0 0,2 0 0,0 0 0,0 0 0,-6 0 0,-5-1 0,-3 0 0,-1-1 0,-3 1 0,2-1 0,3 0 0,3-1 0,5 2 0,0-1 0,0 1 0,-1 0 0,-5 0 0,-3 0 0,-4 0 0,-2-1 0,-3 2 0,0-1 0,0 0 0,-1 1 0,-1-1 0,1-1 0,0 1 0,0 1 0,-2 0 0,-1 0 0,-1 0 0,-1 0 0,4 0 0,4 1 0,4 1 0,9 0 0,11 0 0,7-1 0,1 1 0,-2-1 0,-7 0 0,-8-1 0,-3 0 0,-10 0 0,-6 0 0,-2 0 0,-2 0 0,-6 6 0,-1-2 0,-11 9 0,-7-3 0,-1 0 0,-4-1 0,5-4 0,4-1 0,4 0 0,4-2 0,3-1 0,-1-1 0,-1 1 0,-3-1 0,-2 0 0,-2 0 0,-1 0 0,1 0 0,-1 0 0,1-1 0,2 0 0,-1 0 0,-2 1 0,-5-1 0,-1 0 0,4 0 0,5 0 0,3 0 0,3 1 0,-1-1 0,0 0 0,0 1 0,-2-1 0,0 0 0,-1 1 0,-1-1 0,-3 0 0,-4-1 0,-7-1 0,-2 1 0,1-1 0,-4 0 0,-10-1 0,-6 0 0,-4 0 0,6 1 0,13 2 0,9 0 0,11 1 0,5 0 0,-1 0 0,-1 0 0,-1 0 0,0 0 0,-1 0 0,3 0 0,1 0 0,-1 0 0,0 0 0,-4 0 0,-3 0 0,-4 0 0,0 0 0,-2 0 0,1 0 0,-2 0 0,-2 0 0,-4-1 0,-4 0 0,4-1 0,-5 2 0,4-1 0,0 0 0,-3 0 0,10-1 0,5 1 0,2 0 0,2 1 0,-5-1 0,-3 0 0,-2 0 0,-1 1 0,1-1 0,0 0 0,0 0 0,-4 0 0,1 1 0,0 0 0,0-1 0,5 0 0,-4 0 0,1 1 0,-3-1 0,-2 0 0,-1 0 0,-6-2 0,1 0 0,-6 0 0,-1 0 0,6 1 0,5 0 0,10 1 0,9 1 0,2-1 0,2 1 0,1-1 0,-2 1 0,-2 0 0,1-1 0,-2 0 0,-5 0 0,-3 1 0,-2 0 0,1 0 0,-2 0 0,-6 0 0,-6-1 0,-8-2 0,0-1 0,4 1 0,5 0 0,9 2 0,1-1 0,4 1 0,0 0 0,1 1 0,-3 0 0,-1 0 0,0 0 0,-5-2 0,-8-1 0,-3 0 0,-4-2 0,9 2 0,10 0 0,6 1 0,12 1 0,2 0 0,4 1 0,-1 0 0,-1 0 0,-2 0 0,-2 0 0,-3 0 0,-5 0 0,-1 0 0,-3 1 0,5 1 0,2 1 0,0 0 0,3-2 0,1 0 0,3 0 0,2-1 0,2 1 0,0 0 0,-1 0 0,-4-1 0,-2 1 0,0 1 0,-1-1 0,2-1 0,3 1 0,1-1 0,3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10:28:22.082"/>
    </inkml:context>
    <inkml:brush xml:id="br0">
      <inkml:brushProperty name="width" value="0.1" units="cm"/>
      <inkml:brushProperty name="height" value="0.1" units="cm"/>
      <inkml:brushProperty name="color" value="#3B3F41"/>
    </inkml:brush>
  </inkml:definitions>
  <inkml:trace contextRef="#ctx0" brushRef="#br0">0 33 24575,'16'0'0,"3"-1"0,2 1 0,1-1 0,5-1 0,8 1 0,5 0 0,2 0 0,2 0 0,2-1 0,7-1 0,1 0 0,-1 1 0,2 1 0,3 0 0,3 1 0,0-1 0,-4 0 0,-2 0 0,0 0 0,1 1 0,3 0 0,-7 0 0,4 0 0,3 0 0,1 0 0,-2 0 0,-7 0 0,-6 0 0,6 0 0,2 0 0,0-1 0,4 0 0,0-1 0,2 0 0,-3 1 0,-6-1 0,-3 2 0,-6 0 0,-6 2 0,0 1 0,-2 1 0,4 1 0,5 0 0,2-1 0,0-2 0,-6 0 0,-1-1 0,-5-1 0,2 0 0,-3-1 0,-6 0 0,1-1 0,8 1 0,7 0 0,6 1 0,2 0 0,4 0 0,3 0 0,-2 0 0,-6 0 0,-14 0 0,-6 0 0,-1 0 0,-2 0 0,-1 0 0,6 1 0,2 0 0,11 0 0,6 0 0,-1-1 0,-2 0 0,-9 0 0,-6-1 0,-3 0 0,-3 0 0,-5 1 0,0-1 0,1 1 0,3 0 0,2 1 0,-1 0 0,1 0 0,-2 0 0,-4 0 0,-4 0 0,-3 0 0,-6-1 0,-3 1 0,-2-1 0,3 1 0,5-1 0,4 0 0,2 0 0,3 0 0,-2 0 0,-3 0 0,-2 0 0,-7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AF73F-9B2A-914F-A238-333E8473961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082AD-6FAC-A942-98EA-8AA48027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9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fa-IR" dirty="0" err="1"/>
              <a:t>منیجیر</a:t>
            </a:r>
            <a:r>
              <a:rPr lang="fa-IR" dirty="0"/>
              <a:t> در هر </a:t>
            </a:r>
            <a:r>
              <a:rPr lang="fa-IR" dirty="0" err="1"/>
              <a:t>اپ</a:t>
            </a:r>
            <a:endParaRPr lang="fa-IR" dirty="0"/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9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/>
              <a:t>با یک سخت افزار چطور به همه خدمات میدهد؟</a:t>
            </a:r>
          </a:p>
          <a:p>
            <a:pPr marL="0" algn="r" defTabSz="914400" rtl="1" eaLnBrk="1" latinLnBrk="0" hangingPunct="1"/>
            <a:r>
              <a:rPr lang="fa-IR" dirty="0" err="1"/>
              <a:t>سینگل</a:t>
            </a:r>
            <a:r>
              <a:rPr lang="fa-IR" dirty="0"/>
              <a:t> </a:t>
            </a:r>
            <a:r>
              <a:rPr lang="fa-IR" dirty="0" err="1"/>
              <a:t>اینستنس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53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78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53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86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08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1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هر چیزی </a:t>
            </a:r>
            <a:r>
              <a:rPr lang="fa-IR" dirty="0" err="1"/>
              <a:t>کانتکسه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/>
              <a:t>در مورد کش</a:t>
            </a:r>
          </a:p>
          <a:p>
            <a:pPr marL="0" algn="r" defTabSz="914400" rtl="1" eaLnBrk="1" latinLnBrk="0" hangingPunct="1"/>
            <a:r>
              <a:rPr lang="fa-IR" dirty="0"/>
              <a:t>لیزی </a:t>
            </a:r>
            <a:r>
              <a:rPr lang="fa-IR" dirty="0" err="1"/>
              <a:t>لودر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/>
              <a:t>پر </a:t>
            </a:r>
            <a:r>
              <a:rPr lang="fa-IR" dirty="0" err="1"/>
              <a:t>کانتکس</a:t>
            </a:r>
            <a:r>
              <a:rPr lang="fa-IR" dirty="0"/>
              <a:t> </a:t>
            </a:r>
            <a:r>
              <a:rPr lang="fa-IR" dirty="0" err="1"/>
              <a:t>نات</a:t>
            </a:r>
            <a:r>
              <a:rPr lang="fa-IR" dirty="0"/>
              <a:t> پر پر </a:t>
            </a:r>
            <a:r>
              <a:rPr lang="fa-IR" dirty="0" err="1"/>
              <a:t>پروسس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نحوه </a:t>
            </a:r>
            <a:r>
              <a:rPr lang="fa-IR" dirty="0" err="1"/>
              <a:t>ی</a:t>
            </a:r>
            <a:r>
              <a:rPr lang="fa-IR" dirty="0"/>
              <a:t> پیاده سازی </a:t>
            </a:r>
            <a:r>
              <a:rPr lang="fa-IR" dirty="0" err="1"/>
              <a:t>رجیستری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4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5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7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5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اول هم گفتم که اینا تو دوتا </a:t>
            </a:r>
            <a:r>
              <a:rPr lang="fa-IR" dirty="0" err="1"/>
              <a:t>پروسس</a:t>
            </a:r>
            <a:r>
              <a:rPr lang="fa-IR" dirty="0"/>
              <a:t> هستن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27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نمیگم </a:t>
            </a:r>
            <a:r>
              <a:rPr lang="fa-IR" dirty="0" err="1"/>
              <a:t>بایند</a:t>
            </a:r>
            <a:r>
              <a:rPr lang="fa-IR" dirty="0"/>
              <a:t> چیه فقط </a:t>
            </a:r>
            <a:r>
              <a:rPr lang="fa-IR" dirty="0" err="1"/>
              <a:t>یه</a:t>
            </a:r>
            <a:r>
              <a:rPr lang="fa-IR" dirty="0"/>
              <a:t> </a:t>
            </a:r>
            <a:r>
              <a:rPr lang="fa-IR" dirty="0" err="1"/>
              <a:t>بلک</a:t>
            </a:r>
            <a:r>
              <a:rPr lang="fa-IR" dirty="0"/>
              <a:t> </a:t>
            </a:r>
            <a:r>
              <a:rPr lang="fa-IR" dirty="0" err="1"/>
              <a:t>باکسه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 err="1"/>
              <a:t>اینتنت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 err="1"/>
              <a:t>رسیور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/>
              <a:t>استارت </a:t>
            </a:r>
            <a:r>
              <a:rPr lang="fa-IR" dirty="0" err="1"/>
              <a:t>اکتیویتی</a:t>
            </a:r>
            <a:endParaRPr lang="fa-IR" dirty="0"/>
          </a:p>
          <a:p>
            <a:pPr marL="0" algn="r" defTabSz="914400" rtl="1" eaLnBrk="1" latinLnBrk="0" hangingPunct="1"/>
            <a:r>
              <a:rPr lang="fa-IR" dirty="0"/>
              <a:t>سیستم سرویس</a:t>
            </a:r>
          </a:p>
          <a:p>
            <a:pPr marL="0" algn="r" defTabSz="914400" rtl="1" eaLnBrk="1" latinLnBrk="0" hangingPunct="1"/>
            <a:r>
              <a:rPr lang="fa-IR" dirty="0" err="1"/>
              <a:t>کمرا</a:t>
            </a:r>
            <a:r>
              <a:rPr lang="fa-IR" dirty="0"/>
              <a:t> </a:t>
            </a:r>
            <a:r>
              <a:rPr lang="fa-IR" dirty="0" err="1"/>
              <a:t>منجمنت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95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AIDL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2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انتها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انتها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18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err="1"/>
              <a:t>پروسس</a:t>
            </a:r>
            <a:r>
              <a:rPr lang="fa-IR" dirty="0"/>
              <a:t> ها</a:t>
            </a:r>
          </a:p>
          <a:p>
            <a:pPr marL="0" algn="r" defTabSz="914400" rtl="1" eaLnBrk="1" latinLnBrk="0" hangingPunct="1"/>
            <a:r>
              <a:rPr lang="fa-IR" dirty="0"/>
              <a:t>انتها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4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7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6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60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0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54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3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26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23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00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79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4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5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8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05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54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04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75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0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84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6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16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چطور اینجا کار میکنه؟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9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 err="1"/>
              <a:t>NotificationManager</a:t>
            </a:r>
            <a:endParaRPr lang="en-US" dirty="0"/>
          </a:p>
          <a:p>
            <a:pPr marL="0" algn="l" defTabSz="914400" rtl="0" eaLnBrk="1" latinLnBrk="0" hangingPunct="1"/>
            <a:r>
              <a:rPr lang="en-US" dirty="0" err="1"/>
              <a:t>AlarmManager</a:t>
            </a:r>
            <a:endParaRPr lang="en-US" dirty="0"/>
          </a:p>
          <a:p>
            <a:pPr marL="0" algn="l" defTabSz="914400" rtl="0" eaLnBrk="1" latinLnBrk="0" hangingPunct="1"/>
            <a:r>
              <a:rPr lang="en-US" dirty="0" err="1"/>
              <a:t>LocationManager</a:t>
            </a:r>
            <a:endParaRPr lang="en-US" dirty="0"/>
          </a:p>
          <a:p>
            <a:pPr marL="0" algn="l" defTabSz="914400" rtl="0" eaLnBrk="1" latinLnBrk="0" hangingPunct="1"/>
            <a:r>
              <a:rPr lang="en-US" dirty="0" err="1"/>
              <a:t>InputManager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2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این کلاس در حقیقت کاری نمیکنه!</a:t>
            </a:r>
          </a:p>
          <a:p>
            <a:endParaRPr lang="fa-IR" dirty="0"/>
          </a:p>
          <a:p>
            <a:r>
              <a:rPr lang="fa-IR" dirty="0"/>
              <a:t>سرویس و </a:t>
            </a:r>
            <a:r>
              <a:rPr lang="fa-IR" dirty="0" err="1"/>
              <a:t>منیجیر</a:t>
            </a:r>
            <a:endParaRPr lang="fa-IR" dirty="0"/>
          </a:p>
          <a:p>
            <a:r>
              <a:rPr lang="fa-IR" dirty="0" err="1"/>
              <a:t>ایجکت</a:t>
            </a:r>
            <a:r>
              <a:rPr lang="fa-IR" dirty="0"/>
              <a:t> </a:t>
            </a:r>
            <a:r>
              <a:rPr lang="fa-IR" dirty="0" err="1"/>
              <a:t>منیجیر</a:t>
            </a:r>
            <a:endParaRPr lang="fa-I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6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2892-E038-1108-FF76-565B6807E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1158B-F842-8009-FFF0-ED68573A5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40BB-A8B5-A3D5-A5F7-A11459D0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767EC-6142-95FA-AE02-2AB7C10D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9FAD4-3D89-B6C4-BAB0-899D9203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1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87B0-C2CB-DAC7-0E2F-816B1F35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A60AD-E15C-DB04-CAEF-AB60E044F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5673D-A343-1E03-AFA2-F93BCDA1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F7E6-CA01-5AF5-86B6-EFA4F54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8D23-5B01-8B2D-BD89-AD7EEEB9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B72CA-6E02-97D1-D9FA-19CFE2DCE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4C5BE-CA9D-6B6F-2DFC-B466A08E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0789C-71E5-8473-ECE6-6BC48F51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38976-18A3-278A-2D8B-0481B65A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36B04-C925-F8CF-3B12-9176565B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42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65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8DEF-9BF4-36CF-DD08-D3EC9659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6E5D-FC85-E13B-740F-BF2926CD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41CA8-310B-848A-81DA-A32DF682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0D4B6-8E6B-E822-2D1E-FCA08CC4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F2D8-170F-4BB1-668C-FC9E89DD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6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941C-0403-EC45-D857-E79BF406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5D860-C6C4-908B-53B1-E878435E8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4763-2A89-2B73-9F1C-418545EF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E277-EE5B-FAFF-E191-55C34DB6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3B3E-ED09-8AF7-7657-84FF0EB8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1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80E-11F5-5ED4-230C-C8F77CB2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EF5D-822D-9B7D-FCF3-098BCE209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43CD3-E5F5-08C0-E979-991CFF216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8739B-A90E-F9C8-5D1F-100BF84E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118F-5EF4-CDFA-9854-A031B438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64068-E72D-FABF-52DE-B3184D8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5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969-EC93-C3A7-FA53-99BCD6F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00CA-6B24-096C-B985-E2565FE37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E227-5755-19BF-D778-F995FBCE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1B668-2FEB-4F59-E7ED-F7797E78E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4234F-FB18-3916-B3D9-8EA1811A8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0447B-A99C-6667-F1C3-51973F03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6C9E7-7BA6-B0EA-F155-13D8787E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08D5B-1137-4DA7-FF08-20B0DAA9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463F-97B9-2152-90AD-C55FFAF2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BAB24-2D3A-E1AB-E8D4-C4A145BD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3F079-F8E7-3AE8-9263-26A368E9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B6483-FC09-9168-AFEF-29AAB467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4ED73-AFBA-8ACA-8E39-F46E97EF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6CD3D-BDD4-92D4-7F23-B5DABEC6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625F1-FCFF-4C74-69B0-ECEE13E3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8F50-4AE2-AA3E-04DA-B944F7DB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9C74-80B1-C31B-3150-BBC6CE26E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CCB8-2129-54F9-D863-76AF24247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64816-E7EE-1FBF-DF29-BFB47E35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0E124-917C-755D-C5D1-AB095B17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A7655-B732-A640-62C8-35F738A3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B60A-57F9-9D1C-E2B7-9AD0AC01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29DB1-42E2-0BAE-7C78-C99C07F03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5727D-3FB0-BC8F-833B-569F0FD55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E794D-ABE3-FE97-45C5-0D709E00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3400A-598F-A98C-89AE-6EA15663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A4AC-92BA-66CB-3761-8EFACC56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5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F3AA-37FB-4711-173A-F10AD5A9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36E31-86DB-F138-ABD0-2E407A133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5E402-0E2D-DA06-4479-C98B7F1D1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A2A7A-DE92-6745-82EB-1F4813ED384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5237-F780-27A9-2326-9D0007F9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60B3-2B27-0ED1-7542-9ABFEDC3A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E181-48A6-024E-ADCE-14746C8B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6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reesvg.org/microcontrolle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reesvg.org/microcontrolle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6.png"/><Relationship Id="rId18" Type="http://schemas.openxmlformats.org/officeDocument/2006/relationships/customXml" Target="../ink/ink7.xml"/><Relationship Id="rId26" Type="http://schemas.openxmlformats.org/officeDocument/2006/relationships/image" Target="../media/image33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230.png"/><Relationship Id="rId12" Type="http://schemas.openxmlformats.org/officeDocument/2006/relationships/customXml" Target="../ink/ink4.xml"/><Relationship Id="rId17" Type="http://schemas.openxmlformats.org/officeDocument/2006/relationships/image" Target="../media/image28.png"/><Relationship Id="rId25" Type="http://schemas.openxmlformats.org/officeDocument/2006/relationships/customXml" Target="../ink/ink10.xml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24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27.png"/><Relationship Id="rId23" Type="http://schemas.openxmlformats.org/officeDocument/2006/relationships/customXml" Target="../ink/ink9.xml"/><Relationship Id="rId28" Type="http://schemas.openxmlformats.org/officeDocument/2006/relationships/image" Target="../media/image34.png"/><Relationship Id="rId10" Type="http://schemas.openxmlformats.org/officeDocument/2006/relationships/customXml" Target="../ink/ink3.xml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40.png"/><Relationship Id="rId14" Type="http://schemas.openxmlformats.org/officeDocument/2006/relationships/customXml" Target="../ink/ink5.xml"/><Relationship Id="rId22" Type="http://schemas.openxmlformats.org/officeDocument/2006/relationships/image" Target="../media/image31.png"/><Relationship Id="rId27" Type="http://schemas.openxmlformats.org/officeDocument/2006/relationships/customXml" Target="../ink/ink11.xml"/><Relationship Id="rId30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26944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ngimg.com/download/73377" TargetMode="External"/><Relationship Id="rId5" Type="http://schemas.openxmlformats.org/officeDocument/2006/relationships/image" Target="../media/image41.png"/><Relationship Id="rId4" Type="http://schemas.openxmlformats.org/officeDocument/2006/relationships/hyperlink" Target="mailto:abbasiabolfazlIT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935007"/>
            <a:ext cx="78101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52E56"/>
                </a:solidFill>
              </a:rPr>
              <a:t>Ov</a:t>
            </a:r>
            <a:r>
              <a:rPr lang="en-US" sz="4400" b="0" i="0" dirty="0">
                <a:solidFill>
                  <a:srgbClr val="052E56"/>
                </a:solidFill>
                <a:effectLst/>
              </a:rPr>
              <a:t>erview of the</a:t>
            </a:r>
            <a:endParaRPr lang="fa-IR" sz="4400" b="0" i="0" dirty="0">
              <a:solidFill>
                <a:srgbClr val="052E56"/>
              </a:solidFill>
              <a:effectLst/>
            </a:endParaRPr>
          </a:p>
          <a:p>
            <a:r>
              <a:rPr lang="en-US" sz="5400" b="0" i="0" dirty="0">
                <a:solidFill>
                  <a:srgbClr val="052E56"/>
                </a:solidFill>
                <a:effectLst/>
              </a:rPr>
              <a:t>Android System Services</a:t>
            </a:r>
            <a:endParaRPr lang="tr-TR" sz="5400" b="1" dirty="0">
              <a:solidFill>
                <a:srgbClr val="052F56"/>
              </a:solidFill>
              <a:latin typeface="Montserrat SemiBold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CDACBD-CA56-8121-65BB-2B9EEFFF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3423617"/>
            <a:ext cx="1631518" cy="163151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E037444-9223-C425-19D2-0AC17CFFEA9B}"/>
              </a:ext>
            </a:extLst>
          </p:cNvPr>
          <p:cNvSpPr txBox="1"/>
          <p:nvPr/>
        </p:nvSpPr>
        <p:spPr>
          <a:xfrm>
            <a:off x="2474280" y="3628332"/>
            <a:ext cx="3877570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2E56"/>
                </a:solidFill>
              </a:rPr>
              <a:t>Abolfazl Abbasi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52E56"/>
                </a:solidFill>
              </a:rPr>
              <a:t>Android Software Engineer</a:t>
            </a:r>
          </a:p>
        </p:txBody>
      </p:sp>
      <p:sp>
        <p:nvSpPr>
          <p:cNvPr id="5" name="Dikdörtgen 9">
            <a:extLst>
              <a:ext uri="{FF2B5EF4-FFF2-40B4-BE49-F238E27FC236}">
                <a16:creationId xmlns:a16="http://schemas.microsoft.com/office/drawing/2014/main" id="{FDF94DF4-6360-5D06-6BC4-A9171FD9E366}"/>
              </a:ext>
            </a:extLst>
          </p:cNvPr>
          <p:cNvSpPr/>
          <p:nvPr/>
        </p:nvSpPr>
        <p:spPr>
          <a:xfrm>
            <a:off x="0" y="1154790"/>
            <a:ext cx="508000" cy="304800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70B4F5D1-57ED-1F12-3A66-476858E746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220832" y="0"/>
            <a:ext cx="6864119" cy="6858000"/>
          </a:xfrm>
          <a:prstGeom prst="rect">
            <a:avLst/>
          </a:prstGeom>
        </p:spPr>
      </p:pic>
      <p:pic>
        <p:nvPicPr>
          <p:cNvPr id="7" name="Resim 5">
            <a:extLst>
              <a:ext uri="{FF2B5EF4-FFF2-40B4-BE49-F238E27FC236}">
                <a16:creationId xmlns:a16="http://schemas.microsoft.com/office/drawing/2014/main" id="{B80DF929-5F14-3050-489C-32774BBFA5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57383" y="-971226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1BC9AE-7977-15B0-C897-4E27ED15A00B}"/>
              </a:ext>
            </a:extLst>
          </p:cNvPr>
          <p:cNvCxnSpPr/>
          <p:nvPr/>
        </p:nvCxnSpPr>
        <p:spPr>
          <a:xfrm>
            <a:off x="8340964" y="1002527"/>
            <a:ext cx="0" cy="5203865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CF75F2-2DC4-8D68-681A-82EE4F80C02E}"/>
              </a:ext>
            </a:extLst>
          </p:cNvPr>
          <p:cNvCxnSpPr/>
          <p:nvPr/>
        </p:nvCxnSpPr>
        <p:spPr>
          <a:xfrm>
            <a:off x="4080826" y="1002527"/>
            <a:ext cx="0" cy="5203865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690F7-7538-D9BC-5FAD-6F2D90081BE0}"/>
              </a:ext>
            </a:extLst>
          </p:cNvPr>
          <p:cNvSpPr txBox="1"/>
          <p:nvPr/>
        </p:nvSpPr>
        <p:spPr>
          <a:xfrm>
            <a:off x="1056620" y="1071263"/>
            <a:ext cx="17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Application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EB6411-5909-D487-0E1E-F731A7A3BF87}"/>
              </a:ext>
            </a:extLst>
          </p:cNvPr>
          <p:cNvSpPr txBox="1"/>
          <p:nvPr/>
        </p:nvSpPr>
        <p:spPr>
          <a:xfrm>
            <a:off x="5217268" y="1071263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Framework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56506-D6E9-FE87-50A5-E41138EA569E}"/>
              </a:ext>
            </a:extLst>
          </p:cNvPr>
          <p:cNvSpPr txBox="1"/>
          <p:nvPr/>
        </p:nvSpPr>
        <p:spPr>
          <a:xfrm>
            <a:off x="9926009" y="1071944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Kernel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F3D060-149C-B83B-9F73-4E3315376800}"/>
              </a:ext>
            </a:extLst>
          </p:cNvPr>
          <p:cNvSpPr/>
          <p:nvPr/>
        </p:nvSpPr>
        <p:spPr>
          <a:xfrm>
            <a:off x="4732472" y="3122507"/>
            <a:ext cx="2782014" cy="1094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48AF55-A741-18BB-6ABD-35F8CCF31FDC}"/>
              </a:ext>
            </a:extLst>
          </p:cNvPr>
          <p:cNvSpPr/>
          <p:nvPr/>
        </p:nvSpPr>
        <p:spPr>
          <a:xfrm>
            <a:off x="5011314" y="357714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D5CF59-F9EC-7264-6DEB-B15449E622ED}"/>
              </a:ext>
            </a:extLst>
          </p:cNvPr>
          <p:cNvCxnSpPr>
            <a:cxnSpLocks/>
          </p:cNvCxnSpPr>
          <p:nvPr/>
        </p:nvCxnSpPr>
        <p:spPr>
          <a:xfrm>
            <a:off x="3463637" y="3622605"/>
            <a:ext cx="106723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CEEDD07-17FC-DD18-8A27-19830B207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99295" y="3366779"/>
            <a:ext cx="912326" cy="9123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24988F-BC4F-48E5-C1F9-C435D3E88C72}"/>
              </a:ext>
            </a:extLst>
          </p:cNvPr>
          <p:cNvCxnSpPr>
            <a:cxnSpLocks/>
          </p:cNvCxnSpPr>
          <p:nvPr/>
        </p:nvCxnSpPr>
        <p:spPr>
          <a:xfrm>
            <a:off x="7679035" y="3659551"/>
            <a:ext cx="106723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4A230BF-FF7D-75A8-84DC-56C0585AE904}"/>
              </a:ext>
            </a:extLst>
          </p:cNvPr>
          <p:cNvSpPr/>
          <p:nvPr/>
        </p:nvSpPr>
        <p:spPr>
          <a:xfrm>
            <a:off x="8994045" y="2796628"/>
            <a:ext cx="2782014" cy="18062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rgbClr val="052E56"/>
                </a:solidFill>
              </a:rPr>
              <a:t>GPS Hardware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B69D1C-4F54-F0D5-0ABB-33D6152275F1}"/>
              </a:ext>
            </a:extLst>
          </p:cNvPr>
          <p:cNvSpPr/>
          <p:nvPr/>
        </p:nvSpPr>
        <p:spPr>
          <a:xfrm>
            <a:off x="554736" y="3075386"/>
            <a:ext cx="2782014" cy="1094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008896-85C8-7FD7-D885-B495C546C712}"/>
              </a:ext>
            </a:extLst>
          </p:cNvPr>
          <p:cNvSpPr/>
          <p:nvPr/>
        </p:nvSpPr>
        <p:spPr>
          <a:xfrm>
            <a:off x="835672" y="3535425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Location Manager</a:t>
            </a:r>
          </a:p>
        </p:txBody>
      </p:sp>
    </p:spTree>
    <p:extLst>
      <p:ext uri="{BB962C8B-B14F-4D97-AF65-F5344CB8AC3E}">
        <p14:creationId xmlns:p14="http://schemas.microsoft.com/office/powerpoint/2010/main" val="32577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84954" y="-971226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4732472" y="1687695"/>
            <a:ext cx="2782014" cy="38602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4984954" y="2239540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554736" y="1687695"/>
            <a:ext cx="2782014" cy="1094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845499" y="2170033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3463637" y="3622605"/>
            <a:ext cx="106723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F424B-555C-CAF0-1AC0-E5A2D0E5C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08144" y="2223774"/>
            <a:ext cx="912326" cy="9123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1BC9AE-7977-15B0-C897-4E27ED15A00B}"/>
              </a:ext>
            </a:extLst>
          </p:cNvPr>
          <p:cNvCxnSpPr/>
          <p:nvPr/>
        </p:nvCxnSpPr>
        <p:spPr>
          <a:xfrm>
            <a:off x="8340964" y="1002527"/>
            <a:ext cx="0" cy="5203865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CF75F2-2DC4-8D68-681A-82EE4F80C02E}"/>
              </a:ext>
            </a:extLst>
          </p:cNvPr>
          <p:cNvCxnSpPr/>
          <p:nvPr/>
        </p:nvCxnSpPr>
        <p:spPr>
          <a:xfrm>
            <a:off x="4080826" y="1002527"/>
            <a:ext cx="0" cy="5203865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8690F7-7538-D9BC-5FAD-6F2D90081BE0}"/>
              </a:ext>
            </a:extLst>
          </p:cNvPr>
          <p:cNvSpPr txBox="1"/>
          <p:nvPr/>
        </p:nvSpPr>
        <p:spPr>
          <a:xfrm>
            <a:off x="1056620" y="1071263"/>
            <a:ext cx="17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Application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EB6411-5909-D487-0E1E-F731A7A3BF87}"/>
              </a:ext>
            </a:extLst>
          </p:cNvPr>
          <p:cNvSpPr txBox="1"/>
          <p:nvPr/>
        </p:nvSpPr>
        <p:spPr>
          <a:xfrm>
            <a:off x="5217268" y="1071263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Framework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56506-D6E9-FE87-50A5-E41138EA569E}"/>
              </a:ext>
            </a:extLst>
          </p:cNvPr>
          <p:cNvSpPr txBox="1"/>
          <p:nvPr/>
        </p:nvSpPr>
        <p:spPr>
          <a:xfrm>
            <a:off x="9926009" y="1071944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Kernel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06DBEA-7015-AC2B-BD63-BDF312910418}"/>
              </a:ext>
            </a:extLst>
          </p:cNvPr>
          <p:cNvCxnSpPr>
            <a:cxnSpLocks/>
          </p:cNvCxnSpPr>
          <p:nvPr/>
        </p:nvCxnSpPr>
        <p:spPr>
          <a:xfrm>
            <a:off x="7807345" y="2523479"/>
            <a:ext cx="106723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9B8E3D9-A24B-DD4D-FF2B-BF3971990854}"/>
              </a:ext>
            </a:extLst>
          </p:cNvPr>
          <p:cNvSpPr/>
          <p:nvPr/>
        </p:nvSpPr>
        <p:spPr>
          <a:xfrm>
            <a:off x="9002894" y="1653622"/>
            <a:ext cx="2782014" cy="38942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rgbClr val="052E56"/>
                </a:solidFill>
              </a:rPr>
              <a:t>GPS 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F8E24-8F9C-E850-C052-43426E7786BE}"/>
              </a:ext>
            </a:extLst>
          </p:cNvPr>
          <p:cNvSpPr/>
          <p:nvPr/>
        </p:nvSpPr>
        <p:spPr>
          <a:xfrm>
            <a:off x="554736" y="3070580"/>
            <a:ext cx="2782014" cy="1094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Google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E54B5-4ACC-2630-342F-9417781221B8}"/>
              </a:ext>
            </a:extLst>
          </p:cNvPr>
          <p:cNvSpPr/>
          <p:nvPr/>
        </p:nvSpPr>
        <p:spPr>
          <a:xfrm>
            <a:off x="831308" y="3569863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50742-D2A8-DA15-EAD3-3E66E83DACD2}"/>
              </a:ext>
            </a:extLst>
          </p:cNvPr>
          <p:cNvSpPr/>
          <p:nvPr/>
        </p:nvSpPr>
        <p:spPr>
          <a:xfrm>
            <a:off x="554736" y="4453465"/>
            <a:ext cx="2782014" cy="10944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Telegram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8AC79-682C-4A1A-0B17-8A76DC6FB906}"/>
              </a:ext>
            </a:extLst>
          </p:cNvPr>
          <p:cNvSpPr/>
          <p:nvPr/>
        </p:nvSpPr>
        <p:spPr>
          <a:xfrm>
            <a:off x="831308" y="4917851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Manager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EB7A99-A3FE-945A-B486-31B32C884EC9}"/>
              </a:ext>
            </a:extLst>
          </p:cNvPr>
          <p:cNvSpPr/>
          <p:nvPr/>
        </p:nvSpPr>
        <p:spPr>
          <a:xfrm>
            <a:off x="4981605" y="304383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280DCE-63B4-EE56-92B8-C88CCCD2AB1C}"/>
              </a:ext>
            </a:extLst>
          </p:cNvPr>
          <p:cNvSpPr/>
          <p:nvPr/>
        </p:nvSpPr>
        <p:spPr>
          <a:xfrm>
            <a:off x="4981605" y="386049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Manager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E3793-298F-D3F7-6001-FA5B8633E9D6}"/>
              </a:ext>
            </a:extLst>
          </p:cNvPr>
          <p:cNvSpPr txBox="1"/>
          <p:nvPr/>
        </p:nvSpPr>
        <p:spPr>
          <a:xfrm>
            <a:off x="5941708" y="441363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2B395-CBB0-1D4D-D419-0E8C9827D5D9}"/>
              </a:ext>
            </a:extLst>
          </p:cNvPr>
          <p:cNvSpPr txBox="1"/>
          <p:nvPr/>
        </p:nvSpPr>
        <p:spPr>
          <a:xfrm>
            <a:off x="10198039" y="4017516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6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2">
            <a:extLst>
              <a:ext uri="{FF2B5EF4-FFF2-40B4-BE49-F238E27FC236}">
                <a16:creationId xmlns:a16="http://schemas.microsoft.com/office/drawing/2014/main" id="{A092C441-8B24-275B-156B-E3ABA3C3C1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913AD-EFB0-D2B9-EA06-ECFD669BB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t="15865" r="4304" b="14917"/>
          <a:stretch/>
        </p:blipFill>
        <p:spPr>
          <a:xfrm>
            <a:off x="1961071" y="611640"/>
            <a:ext cx="8238067" cy="185420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E6AA2A05-3371-A88B-10E9-F42332DD86B4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2B40FAB1-103F-770D-77C3-24772BC8D2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2">
            <a:extLst>
              <a:ext uri="{FF2B5EF4-FFF2-40B4-BE49-F238E27FC236}">
                <a16:creationId xmlns:a16="http://schemas.microsoft.com/office/drawing/2014/main" id="{A092C441-8B24-275B-156B-E3ABA3C3C1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1C804CE-445C-C894-C129-5CBECB0798E6}"/>
              </a:ext>
            </a:extLst>
          </p:cNvPr>
          <p:cNvCxnSpPr>
            <a:cxnSpLocks/>
          </p:cNvCxnSpPr>
          <p:nvPr/>
        </p:nvCxnSpPr>
        <p:spPr>
          <a:xfrm>
            <a:off x="3354777" y="3032320"/>
            <a:ext cx="1253675" cy="674112"/>
          </a:xfrm>
          <a:prstGeom prst="curvedConnector3">
            <a:avLst/>
          </a:prstGeom>
          <a:ln w="47625" cap="rnd" cmpd="sng">
            <a:solidFill>
              <a:schemeClr val="accent1">
                <a:lumMod val="50000"/>
              </a:schemeClr>
            </a:solidFill>
            <a:prstDash val="solid"/>
            <a:bevel/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D3E51D-1045-859F-A34C-70D0ECF1BD9A}"/>
              </a:ext>
            </a:extLst>
          </p:cNvPr>
          <p:cNvCxnSpPr>
            <a:cxnSpLocks/>
          </p:cNvCxnSpPr>
          <p:nvPr/>
        </p:nvCxnSpPr>
        <p:spPr>
          <a:xfrm flipV="1">
            <a:off x="3354777" y="4038381"/>
            <a:ext cx="1253675" cy="681289"/>
          </a:xfrm>
          <a:prstGeom prst="curvedConnector3">
            <a:avLst>
              <a:gd name="adj1" fmla="val 50000"/>
            </a:avLst>
          </a:prstGeom>
          <a:ln w="47625" cap="rnd" cmpd="sng">
            <a:solidFill>
              <a:schemeClr val="accent1">
                <a:lumMod val="50000"/>
              </a:schemeClr>
            </a:solidFill>
            <a:prstDash val="solid"/>
            <a:bevel/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4F7D3FD-9AAE-21DD-52D8-A2AE379861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89971" y="3032320"/>
            <a:ext cx="1266146" cy="674112"/>
          </a:xfrm>
          <a:prstGeom prst="curvedConnector3">
            <a:avLst/>
          </a:prstGeom>
          <a:ln w="47625" cap="rnd" cmpd="sng">
            <a:solidFill>
              <a:schemeClr val="accent1">
                <a:lumMod val="50000"/>
              </a:schemeClr>
            </a:solidFill>
            <a:prstDash val="solid"/>
            <a:bevel/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C48A674-8837-8EBC-2764-3CE135992AD2}"/>
              </a:ext>
            </a:extLst>
          </p:cNvPr>
          <p:cNvCxnSpPr>
            <a:cxnSpLocks/>
          </p:cNvCxnSpPr>
          <p:nvPr/>
        </p:nvCxnSpPr>
        <p:spPr>
          <a:xfrm rot="10800000">
            <a:off x="7489969" y="4038381"/>
            <a:ext cx="1251972" cy="681288"/>
          </a:xfrm>
          <a:prstGeom prst="curvedConnector3">
            <a:avLst/>
          </a:prstGeom>
          <a:ln w="47625" cap="rnd" cmpd="sng">
            <a:solidFill>
              <a:schemeClr val="accent1">
                <a:lumMod val="50000"/>
              </a:schemeClr>
            </a:solidFill>
            <a:prstDash val="solid"/>
            <a:bevel/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4643194" y="3136500"/>
            <a:ext cx="2782014" cy="14726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4932607" y="3706432"/>
            <a:ext cx="2233206" cy="6638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</a:t>
            </a:r>
          </a:p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525036" y="2446890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797415" y="2924465"/>
            <a:ext cx="2233206" cy="5648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Manager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F13A46-4A18-A444-11C1-891346109ED6}"/>
              </a:ext>
            </a:extLst>
          </p:cNvPr>
          <p:cNvSpPr/>
          <p:nvPr/>
        </p:nvSpPr>
        <p:spPr>
          <a:xfrm>
            <a:off x="508000" y="4086361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AF2423-004A-A2D5-3FC3-00DB24CB8B52}"/>
              </a:ext>
            </a:extLst>
          </p:cNvPr>
          <p:cNvSpPr/>
          <p:nvPr/>
        </p:nvSpPr>
        <p:spPr>
          <a:xfrm>
            <a:off x="780379" y="4563936"/>
            <a:ext cx="2233206" cy="5648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Manager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D5304E-7B1A-D3C4-3CDC-5893908D86A7}"/>
              </a:ext>
            </a:extLst>
          </p:cNvPr>
          <p:cNvSpPr/>
          <p:nvPr/>
        </p:nvSpPr>
        <p:spPr>
          <a:xfrm>
            <a:off x="8853159" y="2446890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01C3A6-404C-EA84-057F-2F68590D0C68}"/>
              </a:ext>
            </a:extLst>
          </p:cNvPr>
          <p:cNvSpPr/>
          <p:nvPr/>
        </p:nvSpPr>
        <p:spPr>
          <a:xfrm>
            <a:off x="9125538" y="2924465"/>
            <a:ext cx="2233206" cy="5648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Manager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501745-37FA-26B6-E6DE-7474F1146372}"/>
              </a:ext>
            </a:extLst>
          </p:cNvPr>
          <p:cNvSpPr/>
          <p:nvPr/>
        </p:nvSpPr>
        <p:spPr>
          <a:xfrm>
            <a:off x="8836123" y="4086361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A3A896-E9AC-B529-E757-6C4E589698C0}"/>
              </a:ext>
            </a:extLst>
          </p:cNvPr>
          <p:cNvSpPr/>
          <p:nvPr/>
        </p:nvSpPr>
        <p:spPr>
          <a:xfrm>
            <a:off x="9108502" y="4563936"/>
            <a:ext cx="2233206" cy="5648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913AD-EFB0-D2B9-EA06-ECFD669BB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t="15865" r="4304" b="14917"/>
          <a:stretch/>
        </p:blipFill>
        <p:spPr>
          <a:xfrm>
            <a:off x="1961071" y="611640"/>
            <a:ext cx="8238067" cy="185420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E6AA2A05-3371-A88B-10E9-F42332DD86B4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2B40FAB1-103F-770D-77C3-24772BC8D2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6EB6D-8898-05A9-DAC6-EFD65AFC56FC}"/>
              </a:ext>
            </a:extLst>
          </p:cNvPr>
          <p:cNvSpPr txBox="1"/>
          <p:nvPr/>
        </p:nvSpPr>
        <p:spPr>
          <a:xfrm>
            <a:off x="3574676" y="366904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AIDL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80EF5-4874-4FED-73EA-06E21EBAA3F3}"/>
              </a:ext>
            </a:extLst>
          </p:cNvPr>
          <p:cNvSpPr txBox="1"/>
          <p:nvPr/>
        </p:nvSpPr>
        <p:spPr>
          <a:xfrm>
            <a:off x="7714621" y="371918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AIDL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4D6E90-C032-938D-10A6-147A465437B2}"/>
              </a:ext>
            </a:extLst>
          </p:cNvPr>
          <p:cNvCxnSpPr>
            <a:cxnSpLocks/>
          </p:cNvCxnSpPr>
          <p:nvPr/>
        </p:nvCxnSpPr>
        <p:spPr>
          <a:xfrm>
            <a:off x="3591589" y="2101270"/>
            <a:ext cx="0" cy="3961577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E13BED-DB0D-5412-41D8-4F179BBAE72E}"/>
              </a:ext>
            </a:extLst>
          </p:cNvPr>
          <p:cNvCxnSpPr>
            <a:cxnSpLocks/>
          </p:cNvCxnSpPr>
          <p:nvPr/>
        </p:nvCxnSpPr>
        <p:spPr>
          <a:xfrm>
            <a:off x="8478359" y="2057592"/>
            <a:ext cx="0" cy="3961577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6B7BB1-ED32-0567-C1E4-46722AC0D3B2}"/>
              </a:ext>
            </a:extLst>
          </p:cNvPr>
          <p:cNvCxnSpPr>
            <a:cxnSpLocks/>
          </p:cNvCxnSpPr>
          <p:nvPr/>
        </p:nvCxnSpPr>
        <p:spPr>
          <a:xfrm>
            <a:off x="8559258" y="3845608"/>
            <a:ext cx="3632742" cy="0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6EA8E1-8A1B-8CD8-B995-FA178F272532}"/>
              </a:ext>
            </a:extLst>
          </p:cNvPr>
          <p:cNvCxnSpPr>
            <a:cxnSpLocks/>
          </p:cNvCxnSpPr>
          <p:nvPr/>
        </p:nvCxnSpPr>
        <p:spPr>
          <a:xfrm>
            <a:off x="0" y="3845608"/>
            <a:ext cx="3519936" cy="0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9">
            <a:extLst>
              <a:ext uri="{FF2B5EF4-FFF2-40B4-BE49-F238E27FC236}">
                <a16:creationId xmlns:a16="http://schemas.microsoft.com/office/drawing/2014/main" id="{D1EDCDB5-5270-1CBD-3307-E850C1003260}"/>
              </a:ext>
            </a:extLst>
          </p:cNvPr>
          <p:cNvSpPr/>
          <p:nvPr/>
        </p:nvSpPr>
        <p:spPr>
          <a:xfrm>
            <a:off x="0" y="2708442"/>
            <a:ext cx="10824217" cy="830996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2E77D9F2-1EE6-5EC3-B61F-3F90FED6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A9EE70B2-A48B-7B7F-BCDC-2B3E02A0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1367782" y="2708441"/>
            <a:ext cx="9456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What’s happening under the hood?</a:t>
            </a:r>
            <a:endParaRPr lang="fa-IR" sz="48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93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705776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6986186" y="3281082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704212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982596" y="328647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5622324" y="3429000"/>
            <a:ext cx="9185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D714913A-4C6D-B3A5-A299-E3103905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3662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 Through a Developer Lens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830CA-6E2F-37B2-817C-E0E2C0003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t="15865" r="4304" b="14917"/>
          <a:stretch/>
        </p:blipFill>
        <p:spPr>
          <a:xfrm>
            <a:off x="1805159" y="1113081"/>
            <a:ext cx="8238067" cy="185420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E3035366-0363-6CA9-472C-9335D02B8FD9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22FA42BD-1E16-BF61-25D1-59CB03DB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D714913A-4C6D-B3A5-A299-E3103905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3662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 Through a Developer Lens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830CA-6E2F-37B2-817C-E0E2C0003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t="15865" r="4304" b="14917"/>
          <a:stretch/>
        </p:blipFill>
        <p:spPr>
          <a:xfrm>
            <a:off x="1805159" y="1113081"/>
            <a:ext cx="8238067" cy="1854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702E04-19AC-BB7E-C9B2-10EF73B52EEA}"/>
              </a:ext>
            </a:extLst>
          </p:cNvPr>
          <p:cNvSpPr/>
          <p:nvPr/>
        </p:nvSpPr>
        <p:spPr>
          <a:xfrm>
            <a:off x="2887018" y="3147174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2887018" y="4648198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Context </a:t>
            </a:r>
            <a:r>
              <a:rPr lang="en-US" sz="2000" dirty="0" err="1"/>
              <a:t>Impl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5222C2-69A5-7DD1-ED64-E60871B1E577}"/>
              </a:ext>
            </a:extLst>
          </p:cNvPr>
          <p:cNvSpPr/>
          <p:nvPr/>
        </p:nvSpPr>
        <p:spPr>
          <a:xfrm>
            <a:off x="6544734" y="2910697"/>
            <a:ext cx="2658646" cy="303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1" eaLnBrk="1" latinLnBrk="0" hangingPunct="1"/>
            <a:r>
              <a:rPr lang="en-US" dirty="0"/>
              <a:t>System Service Registry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91FAB-337F-4306-1F85-5D12D6F5B496}"/>
              </a:ext>
            </a:extLst>
          </p:cNvPr>
          <p:cNvSpPr/>
          <p:nvPr/>
        </p:nvSpPr>
        <p:spPr>
          <a:xfrm>
            <a:off x="6794557" y="3455009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Notification Manger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0E6CA-907E-7B2C-1CB5-785B82567ECC}"/>
              </a:ext>
            </a:extLst>
          </p:cNvPr>
          <p:cNvSpPr/>
          <p:nvPr/>
        </p:nvSpPr>
        <p:spPr>
          <a:xfrm>
            <a:off x="6794557" y="4108082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Manger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5DBAB8-DAC4-8911-B41D-C96CDC6927C8}"/>
              </a:ext>
            </a:extLst>
          </p:cNvPr>
          <p:cNvSpPr/>
          <p:nvPr/>
        </p:nvSpPr>
        <p:spPr>
          <a:xfrm>
            <a:off x="6794557" y="4761155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Manger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930A4-916B-58BE-34DE-929DDECC11B0}"/>
              </a:ext>
            </a:extLst>
          </p:cNvPr>
          <p:cNvSpPr txBox="1"/>
          <p:nvPr/>
        </p:nvSpPr>
        <p:spPr>
          <a:xfrm>
            <a:off x="7702375" y="54142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A043D9-C923-0492-4E13-C2F6CBED6767}"/>
              </a:ext>
            </a:extLst>
          </p:cNvPr>
          <p:cNvCxnSpPr>
            <a:cxnSpLocks/>
          </p:cNvCxnSpPr>
          <p:nvPr/>
        </p:nvCxnSpPr>
        <p:spPr>
          <a:xfrm>
            <a:off x="4216341" y="3841527"/>
            <a:ext cx="0" cy="729717"/>
          </a:xfrm>
          <a:prstGeom prst="straightConnector1">
            <a:avLst/>
          </a:prstGeom>
          <a:ln w="28575">
            <a:solidFill>
              <a:srgbClr val="052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C9D81B-BDD0-BD04-C229-05A5D9CDE4C8}"/>
              </a:ext>
            </a:extLst>
          </p:cNvPr>
          <p:cNvCxnSpPr>
            <a:cxnSpLocks/>
          </p:cNvCxnSpPr>
          <p:nvPr/>
        </p:nvCxnSpPr>
        <p:spPr>
          <a:xfrm>
            <a:off x="5604932" y="4963092"/>
            <a:ext cx="855134" cy="0"/>
          </a:xfrm>
          <a:prstGeom prst="straightConnector1">
            <a:avLst/>
          </a:prstGeom>
          <a:ln w="28575">
            <a:solidFill>
              <a:srgbClr val="052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kdörtgen 9">
            <a:extLst>
              <a:ext uri="{FF2B5EF4-FFF2-40B4-BE49-F238E27FC236}">
                <a16:creationId xmlns:a16="http://schemas.microsoft.com/office/drawing/2014/main" id="{E3035366-0363-6CA9-472C-9335D02B8FD9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22FA42BD-1E16-BF61-25D1-59CB03DB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 Through a Developer Lens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C855A6C2-B092-615E-62FF-8B34EB09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D18D0-4F5C-A681-DEF3-D71C3AC9D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0" b="5741"/>
          <a:stretch/>
        </p:blipFill>
        <p:spPr>
          <a:xfrm>
            <a:off x="1049869" y="568887"/>
            <a:ext cx="10085911" cy="5720225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234291A2-A0B1-7D6F-E147-EBDBB31B4FE4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42AE0FEB-70C3-D420-2E1D-83CF195047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1C787EEA-00E2-B740-59DF-197694C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 Through a Developer Lens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1AEF6-4906-A919-2A7D-CE3BB5A32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8" t="4601" r="4996" b="8852"/>
          <a:stretch/>
        </p:blipFill>
        <p:spPr>
          <a:xfrm>
            <a:off x="1056984" y="906325"/>
            <a:ext cx="10071680" cy="5045348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9D09E7F8-ABED-DC4E-AF93-8EEE213BA89B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CF4CC84-DF42-4B82-ACE8-BEAC194C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402465"/>
            <a:ext cx="781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Why you should know this topic?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3525B-66E6-A37E-1ABD-0748FDFF452B}"/>
              </a:ext>
            </a:extLst>
          </p:cNvPr>
          <p:cNvSpPr txBox="1"/>
          <p:nvPr/>
        </p:nvSpPr>
        <p:spPr>
          <a:xfrm>
            <a:off x="516596" y="2255370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Write better code</a:t>
            </a:r>
          </a:p>
        </p:txBody>
      </p:sp>
      <p:pic>
        <p:nvPicPr>
          <p:cNvPr id="7" name="Resim 2">
            <a:extLst>
              <a:ext uri="{FF2B5EF4-FFF2-40B4-BE49-F238E27FC236}">
                <a16:creationId xmlns:a16="http://schemas.microsoft.com/office/drawing/2014/main" id="{083C9C24-B03D-E8EB-E320-7D5D9DDC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C6A4F535-A8C9-C81F-F863-59D544CBE6E1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6">
            <a:extLst>
              <a:ext uri="{FF2B5EF4-FFF2-40B4-BE49-F238E27FC236}">
                <a16:creationId xmlns:a16="http://schemas.microsoft.com/office/drawing/2014/main" id="{419FC754-1727-3793-17AC-CE58514A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9">
            <a:extLst>
              <a:ext uri="{FF2B5EF4-FFF2-40B4-BE49-F238E27FC236}">
                <a16:creationId xmlns:a16="http://schemas.microsoft.com/office/drawing/2014/main" id="{D1EDCDB5-5270-1CBD-3307-E850C1003260}"/>
              </a:ext>
            </a:extLst>
          </p:cNvPr>
          <p:cNvSpPr/>
          <p:nvPr/>
        </p:nvSpPr>
        <p:spPr>
          <a:xfrm>
            <a:off x="0" y="2708442"/>
            <a:ext cx="10824217" cy="830996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2E77D9F2-1EE6-5EC3-B61F-3F90FED6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A9EE70B2-A48B-7B7F-BCDC-2B3E02A0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812306" y="2708441"/>
            <a:ext cx="10151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Let's go just a little deeper for curiosity</a:t>
            </a:r>
            <a:endParaRPr lang="fa-IR" sz="48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00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Message Passing in 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705776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6986186" y="3281082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704212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982596" y="328647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5622324" y="3429000"/>
            <a:ext cx="9185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1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Message Passing in 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705776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6986186" y="3281082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704212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982596" y="328647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5622324" y="3429000"/>
            <a:ext cx="9185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6C7AC0-4ACC-E3D3-A6F0-7600EC1D3758}"/>
              </a:ext>
            </a:extLst>
          </p:cNvPr>
          <p:cNvSpPr txBox="1"/>
          <p:nvPr/>
        </p:nvSpPr>
        <p:spPr>
          <a:xfrm>
            <a:off x="5695089" y="291175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2E56"/>
                </a:solidFill>
              </a:rPr>
              <a:t>Binder</a:t>
            </a:r>
          </a:p>
        </p:txBody>
      </p:sp>
    </p:spTree>
    <p:extLst>
      <p:ext uri="{BB962C8B-B14F-4D97-AF65-F5344CB8AC3E}">
        <p14:creationId xmlns:p14="http://schemas.microsoft.com/office/powerpoint/2010/main" val="47236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2">
            <a:extLst>
              <a:ext uri="{FF2B5EF4-FFF2-40B4-BE49-F238E27FC236}">
                <a16:creationId xmlns:a16="http://schemas.microsoft.com/office/drawing/2014/main" id="{F4BCC5FC-D6AF-F206-32B0-F1C22778E6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A11E6BC3-79CF-8AB0-CCD7-045B30E0500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6">
            <a:extLst>
              <a:ext uri="{FF2B5EF4-FFF2-40B4-BE49-F238E27FC236}">
                <a16:creationId xmlns:a16="http://schemas.microsoft.com/office/drawing/2014/main" id="{B76ACCDB-3A61-6129-6CCA-7F922453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Message Passing in 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8545105" y="2140842"/>
            <a:ext cx="2999728" cy="1180847"/>
          </a:xfrm>
          <a:prstGeom prst="rect">
            <a:avLst/>
          </a:prstGeom>
          <a:solidFill>
            <a:srgbClr val="052E5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8719819" y="2578227"/>
            <a:ext cx="2763331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3958156" y="2140842"/>
            <a:ext cx="2999728" cy="1180847"/>
          </a:xfrm>
          <a:prstGeom prst="rect">
            <a:avLst/>
          </a:prstGeom>
          <a:solidFill>
            <a:srgbClr val="052E5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4134146" y="2578226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2DCE5-E638-0451-AA04-13162EF34DBA}"/>
              </a:ext>
            </a:extLst>
          </p:cNvPr>
          <p:cNvSpPr/>
          <p:nvPr/>
        </p:nvSpPr>
        <p:spPr>
          <a:xfrm>
            <a:off x="297682" y="3962388"/>
            <a:ext cx="11596636" cy="118084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4C91D-E993-69CB-D769-A7DEEB4A1CFF}"/>
              </a:ext>
            </a:extLst>
          </p:cNvPr>
          <p:cNvSpPr/>
          <p:nvPr/>
        </p:nvSpPr>
        <p:spPr>
          <a:xfrm>
            <a:off x="647166" y="4389171"/>
            <a:ext cx="10897667" cy="629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Binder IPC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A9527D-D0E7-626A-9CF6-38079D7C9102}"/>
              </a:ext>
            </a:extLst>
          </p:cNvPr>
          <p:cNvCxnSpPr>
            <a:cxnSpLocks/>
          </p:cNvCxnSpPr>
          <p:nvPr/>
        </p:nvCxnSpPr>
        <p:spPr>
          <a:xfrm>
            <a:off x="5458020" y="3435363"/>
            <a:ext cx="0" cy="52061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89959E-F397-818B-90C6-5CDD0E14D550}"/>
              </a:ext>
            </a:extLst>
          </p:cNvPr>
          <p:cNvCxnSpPr>
            <a:cxnSpLocks/>
          </p:cNvCxnSpPr>
          <p:nvPr/>
        </p:nvCxnSpPr>
        <p:spPr>
          <a:xfrm flipV="1">
            <a:off x="10038103" y="3405794"/>
            <a:ext cx="0" cy="52061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1DB0CAC-B253-1D5F-603E-60823AF53543}"/>
              </a:ext>
            </a:extLst>
          </p:cNvPr>
          <p:cNvSpPr/>
          <p:nvPr/>
        </p:nvSpPr>
        <p:spPr>
          <a:xfrm>
            <a:off x="647166" y="2140842"/>
            <a:ext cx="2999728" cy="1180847"/>
          </a:xfrm>
          <a:prstGeom prst="rect">
            <a:avLst/>
          </a:prstGeom>
          <a:solidFill>
            <a:srgbClr val="052E5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Application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18B5-34EB-42A3-5BDB-74C31E3CAE89}"/>
              </a:ext>
            </a:extLst>
          </p:cNvPr>
          <p:cNvSpPr/>
          <p:nvPr/>
        </p:nvSpPr>
        <p:spPr>
          <a:xfrm>
            <a:off x="823156" y="2578226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19A6B-F666-CD6E-4330-C21243A83A42}"/>
              </a:ext>
            </a:extLst>
          </p:cNvPr>
          <p:cNvCxnSpPr>
            <a:cxnSpLocks/>
          </p:cNvCxnSpPr>
          <p:nvPr/>
        </p:nvCxnSpPr>
        <p:spPr>
          <a:xfrm>
            <a:off x="2147030" y="3435363"/>
            <a:ext cx="0" cy="52061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8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2A2C5332-1704-17B8-6639-24865AAF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EB49FD36-7168-FE96-9F2D-B6B1472CDDE0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8905589C-E6D5-205D-83B9-0716D465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Message Passing in 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0F3463-F296-8131-0033-605619052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684" y="1194971"/>
            <a:ext cx="6398631" cy="4731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929463-225E-3E5B-0B1A-C66A0793A2F1}"/>
              </a:ext>
            </a:extLst>
          </p:cNvPr>
          <p:cNvSpPr/>
          <p:nvPr/>
        </p:nvSpPr>
        <p:spPr>
          <a:xfrm>
            <a:off x="2718317" y="1092200"/>
            <a:ext cx="6576998" cy="289432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76829-0175-2B98-D96A-E0A5C104337F}"/>
              </a:ext>
            </a:extLst>
          </p:cNvPr>
          <p:cNvSpPr/>
          <p:nvPr/>
        </p:nvSpPr>
        <p:spPr>
          <a:xfrm>
            <a:off x="2718315" y="4064898"/>
            <a:ext cx="6577000" cy="199795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000" y="6121400"/>
            <a:ext cx="17780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803D1-BB56-5C16-E71D-D929E4B0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272" y="288230"/>
            <a:ext cx="8059105" cy="5544940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B95DABE8-8B5E-2FE6-551F-FFAC3EFDC2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8416D-84A2-7A6B-A01D-758119E5B94A}"/>
              </a:ext>
            </a:extLst>
          </p:cNvPr>
          <p:cNvSpPr txBox="1"/>
          <p:nvPr/>
        </p:nvSpPr>
        <p:spPr>
          <a:xfrm>
            <a:off x="4863962" y="6210756"/>
            <a:ext cx="2457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52E56"/>
                </a:solidFill>
              </a:rPr>
              <a:t>Source: Android Internals - A Confectioner’s Cookbook</a:t>
            </a:r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F443B084-EBD0-741F-A066-6EC6B660B8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38F1E1-7F26-F534-01E9-077E5E6421B7}"/>
              </a:ext>
            </a:extLst>
          </p:cNvPr>
          <p:cNvSpPr txBox="1"/>
          <p:nvPr/>
        </p:nvSpPr>
        <p:spPr>
          <a:xfrm>
            <a:off x="4383495" y="5841424"/>
            <a:ext cx="341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52E56"/>
                </a:solidFill>
                <a:latin typeface="+mj-lt"/>
              </a:rPr>
              <a:t>Android system service call pattern</a:t>
            </a:r>
            <a:endParaRPr lang="fa-IR" sz="18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8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E3B91D3E-E87E-DF7A-FFD3-336FC0D3B0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399352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 and Managers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C905E-6398-03DA-CC5C-2CA5B36A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25" y="1296213"/>
            <a:ext cx="7772400" cy="4265574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48829CE1-B58F-FA06-68B0-5863689E9123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37814E9F-A458-7341-2447-0476946FCD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2">
            <a:extLst>
              <a:ext uri="{FF2B5EF4-FFF2-40B4-BE49-F238E27FC236}">
                <a16:creationId xmlns:a16="http://schemas.microsoft.com/office/drawing/2014/main" id="{05177535-5004-9741-C0B0-9A682C9E7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73A701A4-2DC4-F627-2AB1-15FF53DF253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65C29A67-00EB-E7B3-980C-C744700821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$ </a:t>
            </a:r>
            <a:r>
              <a:rPr lang="en-US" sz="3600" dirty="0" err="1">
                <a:solidFill>
                  <a:srgbClr val="052E56"/>
                </a:solidFill>
                <a:latin typeface="+mj-lt"/>
              </a:rPr>
              <a:t>adb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 shell service list (google pixel4)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20B62-D8AF-8E28-727F-674D5EAA0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2" t="6584" r="4062" b="7663"/>
          <a:stretch/>
        </p:blipFill>
        <p:spPr>
          <a:xfrm>
            <a:off x="1958845" y="749166"/>
            <a:ext cx="8267959" cy="53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9">
            <a:extLst>
              <a:ext uri="{FF2B5EF4-FFF2-40B4-BE49-F238E27FC236}">
                <a16:creationId xmlns:a16="http://schemas.microsoft.com/office/drawing/2014/main" id="{D1EDCDB5-5270-1CBD-3307-E850C1003260}"/>
              </a:ext>
            </a:extLst>
          </p:cNvPr>
          <p:cNvSpPr/>
          <p:nvPr/>
        </p:nvSpPr>
        <p:spPr>
          <a:xfrm>
            <a:off x="0" y="2708442"/>
            <a:ext cx="10824217" cy="830996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2">
            <a:extLst>
              <a:ext uri="{FF2B5EF4-FFF2-40B4-BE49-F238E27FC236}">
                <a16:creationId xmlns:a16="http://schemas.microsoft.com/office/drawing/2014/main" id="{2E77D9F2-1EE6-5EC3-B61F-3F90FED6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A9EE70B2-A48B-7B7F-BCDC-2B3E02A0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1367782" y="2708441"/>
            <a:ext cx="9456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It's time to go to the application layer</a:t>
            </a:r>
            <a:endParaRPr lang="fa-IR" sz="48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47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9C982271-BFEC-85E5-5B56-D92A6D6CFD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88FBF319-127E-EC2B-8568-D71893C5BFF4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E63873C5-2336-E501-26FD-04B0D6BF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4058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 Through a Developer Lens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830CA-6E2F-37B2-817C-E0E2C0003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3" t="15865" r="4304" b="14917"/>
          <a:stretch/>
        </p:blipFill>
        <p:spPr>
          <a:xfrm>
            <a:off x="1797276" y="950602"/>
            <a:ext cx="8238067" cy="1854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702E04-19AC-BB7E-C9B2-10EF73B52EEA}"/>
              </a:ext>
            </a:extLst>
          </p:cNvPr>
          <p:cNvSpPr/>
          <p:nvPr/>
        </p:nvSpPr>
        <p:spPr>
          <a:xfrm>
            <a:off x="2887018" y="3147174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2887018" y="4648198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Context </a:t>
            </a:r>
            <a:r>
              <a:rPr lang="en-US" sz="2000" dirty="0" err="1"/>
              <a:t>Impl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5222C2-69A5-7DD1-ED64-E60871B1E577}"/>
              </a:ext>
            </a:extLst>
          </p:cNvPr>
          <p:cNvSpPr/>
          <p:nvPr/>
        </p:nvSpPr>
        <p:spPr>
          <a:xfrm>
            <a:off x="6544734" y="2910697"/>
            <a:ext cx="2658646" cy="303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1" eaLnBrk="1" latinLnBrk="0" hangingPunct="1"/>
            <a:r>
              <a:rPr lang="en-US" dirty="0"/>
              <a:t>System Service Registry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91FAB-337F-4306-1F85-5D12D6F5B496}"/>
              </a:ext>
            </a:extLst>
          </p:cNvPr>
          <p:cNvSpPr/>
          <p:nvPr/>
        </p:nvSpPr>
        <p:spPr>
          <a:xfrm>
            <a:off x="6794557" y="3455009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Notification Manger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0E6CA-907E-7B2C-1CB5-785B82567ECC}"/>
              </a:ext>
            </a:extLst>
          </p:cNvPr>
          <p:cNvSpPr/>
          <p:nvPr/>
        </p:nvSpPr>
        <p:spPr>
          <a:xfrm>
            <a:off x="6794557" y="4108082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Location Manger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5DBAB8-DAC4-8911-B41D-C96CDC6927C8}"/>
              </a:ext>
            </a:extLst>
          </p:cNvPr>
          <p:cNvSpPr/>
          <p:nvPr/>
        </p:nvSpPr>
        <p:spPr>
          <a:xfrm>
            <a:off x="6794557" y="4761155"/>
            <a:ext cx="2159000" cy="4631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Power Manger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930A4-916B-58BE-34DE-929DDECC11B0}"/>
              </a:ext>
            </a:extLst>
          </p:cNvPr>
          <p:cNvSpPr txBox="1"/>
          <p:nvPr/>
        </p:nvSpPr>
        <p:spPr>
          <a:xfrm>
            <a:off x="7702375" y="54142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A043D9-C923-0492-4E13-C2F6CBED6767}"/>
              </a:ext>
            </a:extLst>
          </p:cNvPr>
          <p:cNvCxnSpPr>
            <a:cxnSpLocks/>
          </p:cNvCxnSpPr>
          <p:nvPr/>
        </p:nvCxnSpPr>
        <p:spPr>
          <a:xfrm>
            <a:off x="4216341" y="3841527"/>
            <a:ext cx="0" cy="729717"/>
          </a:xfrm>
          <a:prstGeom prst="straightConnector1">
            <a:avLst/>
          </a:prstGeom>
          <a:ln w="28575">
            <a:solidFill>
              <a:srgbClr val="052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C9D81B-BDD0-BD04-C229-05A5D9CDE4C8}"/>
              </a:ext>
            </a:extLst>
          </p:cNvPr>
          <p:cNvCxnSpPr>
            <a:cxnSpLocks/>
          </p:cNvCxnSpPr>
          <p:nvPr/>
        </p:nvCxnSpPr>
        <p:spPr>
          <a:xfrm>
            <a:off x="5604932" y="4963092"/>
            <a:ext cx="855134" cy="0"/>
          </a:xfrm>
          <a:prstGeom prst="straightConnector1">
            <a:avLst/>
          </a:prstGeom>
          <a:ln w="28575">
            <a:solidFill>
              <a:srgbClr val="052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402465"/>
            <a:ext cx="781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Why you should know this topic?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3525B-66E6-A37E-1ABD-0748FDFF452B}"/>
              </a:ext>
            </a:extLst>
          </p:cNvPr>
          <p:cNvSpPr txBox="1"/>
          <p:nvPr/>
        </p:nvSpPr>
        <p:spPr>
          <a:xfrm>
            <a:off x="516596" y="2255370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Write better code</a:t>
            </a:r>
          </a:p>
        </p:txBody>
      </p:sp>
      <p:pic>
        <p:nvPicPr>
          <p:cNvPr id="7" name="Resim 2">
            <a:extLst>
              <a:ext uri="{FF2B5EF4-FFF2-40B4-BE49-F238E27FC236}">
                <a16:creationId xmlns:a16="http://schemas.microsoft.com/office/drawing/2014/main" id="{083C9C24-B03D-E8EB-E320-7D5D9DDC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C6A4F535-A8C9-C81F-F863-59D544CBE6E1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6">
            <a:extLst>
              <a:ext uri="{FF2B5EF4-FFF2-40B4-BE49-F238E27FC236}">
                <a16:creationId xmlns:a16="http://schemas.microsoft.com/office/drawing/2014/main" id="{419FC754-1727-3793-17AC-CE58514A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D27A0E-0F32-1E83-9C8F-6EA3C8D9BBD5}"/>
              </a:ext>
            </a:extLst>
          </p:cNvPr>
          <p:cNvSpPr txBox="1"/>
          <p:nvPr/>
        </p:nvSpPr>
        <p:spPr>
          <a:xfrm>
            <a:off x="516596" y="3100863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Learn Android OS Internals</a:t>
            </a:r>
          </a:p>
        </p:txBody>
      </p:sp>
    </p:spTree>
    <p:extLst>
      <p:ext uri="{BB962C8B-B14F-4D97-AF65-F5344CB8AC3E}">
        <p14:creationId xmlns:p14="http://schemas.microsoft.com/office/powerpoint/2010/main" val="14635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2683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Manager caching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1A002-D23C-DDB6-0524-DB542F48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6" t="10346" r="4983" b="12341"/>
          <a:stretch/>
        </p:blipFill>
        <p:spPr>
          <a:xfrm>
            <a:off x="6350" y="920614"/>
            <a:ext cx="7182252" cy="2695518"/>
          </a:xfrm>
          <a:prstGeom prst="rect">
            <a:avLst/>
          </a:prstGeom>
        </p:spPr>
      </p:pic>
      <p:pic>
        <p:nvPicPr>
          <p:cNvPr id="4" name="Resim 2">
            <a:extLst>
              <a:ext uri="{FF2B5EF4-FFF2-40B4-BE49-F238E27FC236}">
                <a16:creationId xmlns:a16="http://schemas.microsoft.com/office/drawing/2014/main" id="{A3BB2780-1EF9-C875-734E-268AEDFF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5D09858F-40FD-5DBF-7FFB-1A9D426DAB9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A4F9C76A-AB61-69CC-DCDE-89E4E30B7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0331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Manager caching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1A002-D23C-DDB6-0524-DB542F48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 l="4596" t="10346" r="4983" b="12341"/>
          <a:stretch/>
        </p:blipFill>
        <p:spPr>
          <a:xfrm>
            <a:off x="6350" y="920614"/>
            <a:ext cx="7182252" cy="26955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81AA9-BF5D-4507-00D9-9BBE201BC5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12" b="10229"/>
          <a:stretch/>
        </p:blipFill>
        <p:spPr>
          <a:xfrm>
            <a:off x="1981200" y="1097280"/>
            <a:ext cx="7507471" cy="3114320"/>
          </a:xfrm>
          <a:prstGeom prst="rect">
            <a:avLst/>
          </a:prstGeom>
        </p:spPr>
      </p:pic>
      <p:pic>
        <p:nvPicPr>
          <p:cNvPr id="6" name="Resim 2">
            <a:extLst>
              <a:ext uri="{FF2B5EF4-FFF2-40B4-BE49-F238E27FC236}">
                <a16:creationId xmlns:a16="http://schemas.microsoft.com/office/drawing/2014/main" id="{94DCD8DC-12DA-D460-13E4-0F647F2D96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49AD2-D36C-094D-7359-B3C1BCFDF3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05" t="26845" r="11205" b="28622"/>
          <a:stretch/>
        </p:blipFill>
        <p:spPr>
          <a:xfrm>
            <a:off x="2351371" y="3926193"/>
            <a:ext cx="7482907" cy="1885145"/>
          </a:xfrm>
          <a:prstGeom prst="rect">
            <a:avLst/>
          </a:prstGeom>
        </p:spPr>
      </p:pic>
      <p:sp>
        <p:nvSpPr>
          <p:cNvPr id="7" name="Dikdörtgen 9">
            <a:extLst>
              <a:ext uri="{FF2B5EF4-FFF2-40B4-BE49-F238E27FC236}">
                <a16:creationId xmlns:a16="http://schemas.microsoft.com/office/drawing/2014/main" id="{D2B913ED-8D00-38CA-A8A7-E0F52F2DA8E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6">
            <a:extLst>
              <a:ext uri="{FF2B5EF4-FFF2-40B4-BE49-F238E27FC236}">
                <a16:creationId xmlns:a16="http://schemas.microsoft.com/office/drawing/2014/main" id="{AAEE893F-B286-C6FD-5920-9AAAF9246B1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000" y="6121400"/>
            <a:ext cx="1778000" cy="304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Manager caching using Application Context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44901-13CA-103F-CECF-EBD5E44F8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6626" b="459"/>
          <a:stretch/>
        </p:blipFill>
        <p:spPr>
          <a:xfrm>
            <a:off x="-224687" y="530272"/>
            <a:ext cx="7082687" cy="3711666"/>
          </a:xfrm>
          <a:prstGeom prst="rect">
            <a:avLst/>
          </a:prstGeom>
        </p:spPr>
      </p:pic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1C199490-7526-DA79-4ADB-B174F4EBF4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B3ADBBA-058A-98B7-31F7-0FAFB6711F5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4D21D076-8093-9ED1-2429-10E42148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8000" y="6121400"/>
            <a:ext cx="1778000" cy="304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4610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Manager caching using Application Context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49AD2-D36C-094D-7359-B3C1BCFDF3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303" b="21303"/>
          <a:stretch/>
        </p:blipFill>
        <p:spPr>
          <a:xfrm>
            <a:off x="778880" y="3958681"/>
            <a:ext cx="9189649" cy="2315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44901-13CA-103F-CECF-EBD5E44F81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1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 t="1" r="16626" b="459"/>
          <a:stretch/>
        </p:blipFill>
        <p:spPr>
          <a:xfrm>
            <a:off x="-224687" y="531370"/>
            <a:ext cx="7082687" cy="3711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A1FA5-C8A4-B2EA-F8CC-11730571C5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68" b="8568"/>
          <a:stretch/>
        </p:blipFill>
        <p:spPr>
          <a:xfrm>
            <a:off x="1619249" y="1106553"/>
            <a:ext cx="8601075" cy="35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000" y="6121400"/>
            <a:ext cx="1778000" cy="304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Memory Leak Example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089C3A-EFA2-4E07-A916-EC0CDC9365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4" b="7946"/>
          <a:stretch/>
        </p:blipFill>
        <p:spPr>
          <a:xfrm>
            <a:off x="0" y="506256"/>
            <a:ext cx="8808301" cy="54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6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Memory Leak Example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AA10A8-AA30-FEC0-F09E-3B615BFA2B4E}"/>
              </a:ext>
            </a:extLst>
          </p:cNvPr>
          <p:cNvGrpSpPr/>
          <p:nvPr/>
        </p:nvGrpSpPr>
        <p:grpSpPr>
          <a:xfrm>
            <a:off x="3361532" y="1390234"/>
            <a:ext cx="5479116" cy="4144540"/>
            <a:chOff x="2751932" y="1217514"/>
            <a:chExt cx="5479116" cy="41445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53753E-7663-6410-4243-50DE77CC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932" y="1217514"/>
              <a:ext cx="5479116" cy="13697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493C05-5655-C8E0-E54A-825231BF3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9" r="10772"/>
            <a:stretch/>
          </p:blipFill>
          <p:spPr>
            <a:xfrm>
              <a:off x="2751932" y="1793354"/>
              <a:ext cx="5479116" cy="356870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A6C5FDD-0152-5120-D6B1-22EC19B5E37C}"/>
              </a:ext>
            </a:extLst>
          </p:cNvPr>
          <p:cNvSpPr/>
          <p:nvPr/>
        </p:nvSpPr>
        <p:spPr>
          <a:xfrm>
            <a:off x="3771573" y="3601719"/>
            <a:ext cx="4459303" cy="49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Memory Leak Example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ACAE17-A5D2-52AC-8799-70590BAE2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7" b="1849"/>
          <a:stretch/>
        </p:blipFill>
        <p:spPr>
          <a:xfrm>
            <a:off x="8184179" y="153139"/>
            <a:ext cx="3336324" cy="6551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1140F3-6344-551C-7EB1-7F053AFAFDAD}"/>
                  </a:ext>
                </a:extLst>
              </p14:cNvPr>
              <p14:cNvContentPartPr/>
              <p14:nvPr/>
            </p14:nvContentPartPr>
            <p14:xfrm>
              <a:off x="8634442" y="3236841"/>
              <a:ext cx="230184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1140F3-6344-551C-7EB1-7F053AFAFD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6442" y="3218841"/>
                <a:ext cx="23374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6608FC-6FB0-CBBA-5ADF-C368E7631140}"/>
                  </a:ext>
                </a:extLst>
              </p14:cNvPr>
              <p14:cNvContentPartPr/>
              <p14:nvPr/>
            </p14:nvContentPartPr>
            <p14:xfrm>
              <a:off x="8674762" y="3363201"/>
              <a:ext cx="196596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6608FC-6FB0-CBBA-5ADF-C368E76311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57122" y="3345561"/>
                <a:ext cx="20016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73C2804-F7EA-3042-9E98-91697086781E}"/>
                  </a:ext>
                </a:extLst>
              </p14:cNvPr>
              <p14:cNvContentPartPr/>
              <p14:nvPr/>
            </p14:nvContentPartPr>
            <p14:xfrm>
              <a:off x="8669722" y="3969145"/>
              <a:ext cx="22338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73C2804-F7EA-3042-9E98-9169708678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2082" y="3951505"/>
                <a:ext cx="226944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4AFE14C-97E8-575C-FB33-B216D9B8DEBC}"/>
              </a:ext>
            </a:extLst>
          </p:cNvPr>
          <p:cNvGrpSpPr/>
          <p:nvPr/>
        </p:nvGrpSpPr>
        <p:grpSpPr>
          <a:xfrm>
            <a:off x="8716273" y="4083436"/>
            <a:ext cx="1903320" cy="46800"/>
            <a:chOff x="8716273" y="4083436"/>
            <a:chExt cx="190332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5B8E04-FE5D-233D-0E26-370865AEAAEC}"/>
                    </a:ext>
                  </a:extLst>
                </p14:cNvPr>
                <p14:cNvContentPartPr/>
                <p14:nvPr/>
              </p14:nvContentPartPr>
              <p14:xfrm>
                <a:off x="8716273" y="4118716"/>
                <a:ext cx="1903320" cy="1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5B8E04-FE5D-233D-0E26-370865AEA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98273" y="4100716"/>
                  <a:ext cx="193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A36EDC-0F77-CFDD-9749-36B2F2ACCA57}"/>
                    </a:ext>
                  </a:extLst>
                </p14:cNvPr>
                <p14:cNvContentPartPr/>
                <p14:nvPr/>
              </p14:nvContentPartPr>
              <p14:xfrm>
                <a:off x="9251593" y="4083436"/>
                <a:ext cx="1092960" cy="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A36EDC-0F77-CFDD-9749-36B2F2ACCA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33953" y="4065436"/>
                  <a:ext cx="112860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151C63-DCE2-FF1A-105E-425577CBA06A}"/>
                  </a:ext>
                </a:extLst>
              </p14:cNvPr>
              <p14:cNvContentPartPr/>
              <p14:nvPr/>
            </p14:nvContentPartPr>
            <p14:xfrm>
              <a:off x="8660833" y="4708733"/>
              <a:ext cx="2297880" cy="2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151C63-DCE2-FF1A-105E-425577CBA0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42833" y="4690733"/>
                <a:ext cx="2333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962C0F-4CCA-1E18-6479-65D43B9454B3}"/>
                  </a:ext>
                </a:extLst>
              </p14:cNvPr>
              <p14:cNvContentPartPr/>
              <p14:nvPr/>
            </p14:nvContentPartPr>
            <p14:xfrm>
              <a:off x="8700793" y="4850573"/>
              <a:ext cx="2332440" cy="33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962C0F-4CCA-1E18-6479-65D43B9454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2793" y="4832573"/>
                <a:ext cx="2368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7A5B958-2EB7-7149-39E8-A6D1C368C539}"/>
                  </a:ext>
                </a:extLst>
              </p14:cNvPr>
              <p14:cNvContentPartPr/>
              <p14:nvPr/>
            </p14:nvContentPartPr>
            <p14:xfrm>
              <a:off x="8384087" y="814253"/>
              <a:ext cx="1329480" cy="101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7A5B958-2EB7-7149-39E8-A6D1C368C5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6447" y="796253"/>
                <a:ext cx="1365120" cy="13716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22CB5C03-9275-4BB8-8B03-480B78526E7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394" y="2043681"/>
            <a:ext cx="7772400" cy="28403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DA5A62-8820-EC41-5166-C0CCC4ECD2E9}"/>
                  </a:ext>
                </a:extLst>
              </p14:cNvPr>
              <p14:cNvContentPartPr/>
              <p14:nvPr/>
            </p14:nvContentPartPr>
            <p14:xfrm>
              <a:off x="852167" y="3584813"/>
              <a:ext cx="1310400" cy="12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DA5A62-8820-EC41-5166-C0CCC4ECD2E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4167" y="3566813"/>
                <a:ext cx="1346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1CC4741-0CB4-E1B8-666B-E9D20DB6D5DB}"/>
                  </a:ext>
                </a:extLst>
              </p14:cNvPr>
              <p14:cNvContentPartPr/>
              <p14:nvPr/>
            </p14:nvContentPartPr>
            <p14:xfrm>
              <a:off x="879167" y="3549173"/>
              <a:ext cx="945720" cy="11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1CC4741-0CB4-E1B8-666B-E9D20DB6D5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1167" y="3531533"/>
                <a:ext cx="981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FE45C55-DD8F-262C-7DB8-FF2369409343}"/>
                  </a:ext>
                </a:extLst>
              </p14:cNvPr>
              <p14:cNvContentPartPr/>
              <p14:nvPr/>
            </p14:nvContentPartPr>
            <p14:xfrm>
              <a:off x="1579367" y="2366213"/>
              <a:ext cx="1308600" cy="18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FE45C55-DD8F-262C-7DB8-FF23694093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61367" y="2348573"/>
                <a:ext cx="1344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77C53EB-2A68-355A-700C-608635D62EAF}"/>
                  </a:ext>
                </a:extLst>
              </p14:cNvPr>
              <p14:cNvContentPartPr/>
              <p14:nvPr/>
            </p14:nvContentPartPr>
            <p14:xfrm>
              <a:off x="1616087" y="2300333"/>
              <a:ext cx="1327320" cy="2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77C53EB-2A68-355A-700C-608635D62E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98087" y="2282693"/>
                <a:ext cx="1362960" cy="6084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DA6C5FDD-0152-5120-D6B1-22EC19B5E37C}"/>
              </a:ext>
            </a:extLst>
          </p:cNvPr>
          <p:cNvSpPr/>
          <p:nvPr/>
        </p:nvSpPr>
        <p:spPr>
          <a:xfrm>
            <a:off x="671497" y="3710288"/>
            <a:ext cx="3934686" cy="49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51CBA7-B90B-F022-1037-897A0F9E9159}"/>
              </a:ext>
            </a:extLst>
          </p:cNvPr>
          <p:cNvSpPr/>
          <p:nvPr/>
        </p:nvSpPr>
        <p:spPr>
          <a:xfrm>
            <a:off x="8554340" y="1956189"/>
            <a:ext cx="2478893" cy="1221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Memory Leak Example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37520-B57D-A4FE-6BED-08205A1B96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 b="8237"/>
          <a:stretch/>
        </p:blipFill>
        <p:spPr>
          <a:xfrm>
            <a:off x="-141154" y="725630"/>
            <a:ext cx="9843627" cy="49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2">
            <a:extLst>
              <a:ext uri="{FF2B5EF4-FFF2-40B4-BE49-F238E27FC236}">
                <a16:creationId xmlns:a16="http://schemas.microsoft.com/office/drawing/2014/main" id="{3E830BBE-6AC1-13F7-B695-F72FC8E9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Memory Leak Example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6" name="Dikdörtgen 9">
            <a:extLst>
              <a:ext uri="{FF2B5EF4-FFF2-40B4-BE49-F238E27FC236}">
                <a16:creationId xmlns:a16="http://schemas.microsoft.com/office/drawing/2014/main" id="{E9C034F4-FD49-20C5-D5BA-885D9A2E828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2E3C28F-B1AD-57EB-C264-8B380E81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37520-B57D-A4FE-6BED-08205A1B96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 b="8237"/>
          <a:stretch/>
        </p:blipFill>
        <p:spPr>
          <a:xfrm>
            <a:off x="-141154" y="725630"/>
            <a:ext cx="9843627" cy="4931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525F71-23FF-647C-7366-F13DDE71F8FF}"/>
              </a:ext>
            </a:extLst>
          </p:cNvPr>
          <p:cNvSpPr/>
          <p:nvPr/>
        </p:nvSpPr>
        <p:spPr>
          <a:xfrm>
            <a:off x="5588949" y="2112224"/>
            <a:ext cx="3461047" cy="49170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2">
            <a:extLst>
              <a:ext uri="{FF2B5EF4-FFF2-40B4-BE49-F238E27FC236}">
                <a16:creationId xmlns:a16="http://schemas.microsoft.com/office/drawing/2014/main" id="{F4BCC5FC-D6AF-F206-32B0-F1C22778E6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A11E6BC3-79CF-8AB0-CCD7-045B30E0500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6">
            <a:extLst>
              <a:ext uri="{FF2B5EF4-FFF2-40B4-BE49-F238E27FC236}">
                <a16:creationId xmlns:a16="http://schemas.microsoft.com/office/drawing/2014/main" id="{B76ACCDB-3A61-6129-6CCA-7F922453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GC and Strong Reference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970014" y="2054625"/>
            <a:ext cx="2999728" cy="1180847"/>
          </a:xfrm>
          <a:prstGeom prst="rect">
            <a:avLst/>
          </a:prstGeom>
          <a:solidFill>
            <a:srgbClr val="052E5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7144728" y="2492010"/>
            <a:ext cx="2763331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383065" y="2054625"/>
            <a:ext cx="2999728" cy="1180847"/>
          </a:xfrm>
          <a:prstGeom prst="rect">
            <a:avLst/>
          </a:prstGeom>
          <a:solidFill>
            <a:srgbClr val="052E5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559055" y="2492009"/>
            <a:ext cx="2658647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2DCE5-E638-0451-AA04-13162EF34DBA}"/>
              </a:ext>
            </a:extLst>
          </p:cNvPr>
          <p:cNvSpPr/>
          <p:nvPr/>
        </p:nvSpPr>
        <p:spPr>
          <a:xfrm>
            <a:off x="2224023" y="3876171"/>
            <a:ext cx="8095203" cy="118084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4C91D-E993-69CB-D769-A7DEEB4A1CFF}"/>
              </a:ext>
            </a:extLst>
          </p:cNvPr>
          <p:cNvSpPr/>
          <p:nvPr/>
        </p:nvSpPr>
        <p:spPr>
          <a:xfrm>
            <a:off x="2559055" y="4302954"/>
            <a:ext cx="7410687" cy="629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Binder IPC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A9527D-D0E7-626A-9CF6-38079D7C9102}"/>
              </a:ext>
            </a:extLst>
          </p:cNvPr>
          <p:cNvCxnSpPr>
            <a:cxnSpLocks/>
          </p:cNvCxnSpPr>
          <p:nvPr/>
        </p:nvCxnSpPr>
        <p:spPr>
          <a:xfrm>
            <a:off x="3882929" y="3349146"/>
            <a:ext cx="0" cy="52061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89959E-F397-818B-90C6-5CDD0E14D550}"/>
              </a:ext>
            </a:extLst>
          </p:cNvPr>
          <p:cNvCxnSpPr>
            <a:cxnSpLocks/>
          </p:cNvCxnSpPr>
          <p:nvPr/>
        </p:nvCxnSpPr>
        <p:spPr>
          <a:xfrm flipV="1">
            <a:off x="8463012" y="3319577"/>
            <a:ext cx="0" cy="52061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6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402465"/>
            <a:ext cx="781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Why you should know this topic?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3525B-66E6-A37E-1ABD-0748FDFF452B}"/>
              </a:ext>
            </a:extLst>
          </p:cNvPr>
          <p:cNvSpPr txBox="1"/>
          <p:nvPr/>
        </p:nvSpPr>
        <p:spPr>
          <a:xfrm>
            <a:off x="516596" y="2255370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Write better code</a:t>
            </a:r>
          </a:p>
        </p:txBody>
      </p:sp>
      <p:pic>
        <p:nvPicPr>
          <p:cNvPr id="7" name="Resim 2">
            <a:extLst>
              <a:ext uri="{FF2B5EF4-FFF2-40B4-BE49-F238E27FC236}">
                <a16:creationId xmlns:a16="http://schemas.microsoft.com/office/drawing/2014/main" id="{083C9C24-B03D-E8EB-E320-7D5D9DDC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C6A4F535-A8C9-C81F-F863-59D544CBE6E1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6">
            <a:extLst>
              <a:ext uri="{FF2B5EF4-FFF2-40B4-BE49-F238E27FC236}">
                <a16:creationId xmlns:a16="http://schemas.microsoft.com/office/drawing/2014/main" id="{419FC754-1727-3793-17AC-CE58514A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D27A0E-0F32-1E83-9C8F-6EA3C8D9BBD5}"/>
              </a:ext>
            </a:extLst>
          </p:cNvPr>
          <p:cNvSpPr txBox="1"/>
          <p:nvPr/>
        </p:nvSpPr>
        <p:spPr>
          <a:xfrm>
            <a:off x="516596" y="3100863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Learn Android OS Internals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0711F-214C-FA24-E16B-69D9A45189CD}"/>
              </a:ext>
            </a:extLst>
          </p:cNvPr>
          <p:cNvSpPr txBox="1"/>
          <p:nvPr/>
        </p:nvSpPr>
        <p:spPr>
          <a:xfrm>
            <a:off x="516595" y="4014723"/>
            <a:ext cx="6653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52E56"/>
                </a:solidFill>
              </a:rPr>
              <a:t>Improve applications performance</a:t>
            </a:r>
          </a:p>
        </p:txBody>
      </p:sp>
    </p:spTree>
    <p:extLst>
      <p:ext uri="{BB962C8B-B14F-4D97-AF65-F5344CB8AC3E}">
        <p14:creationId xmlns:p14="http://schemas.microsoft.com/office/powerpoint/2010/main" val="4393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77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Using Location Manager Listener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068381C6-A74D-6829-43C4-697F21E8C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32828479-14D5-E278-B596-0D21364AF36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A741F62-065A-B048-8B4E-5914E899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D2F986-D307-8013-6DD0-F8C96D658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03" t="2192" r="9198" b="-3680"/>
          <a:stretch/>
        </p:blipFill>
        <p:spPr>
          <a:xfrm>
            <a:off x="1045595" y="888188"/>
            <a:ext cx="10100809" cy="55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Using Location Manager Listener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8DCD-1725-7360-D83D-181569E8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8" r="8854" b="1998"/>
          <a:stretch/>
        </p:blipFill>
        <p:spPr>
          <a:xfrm>
            <a:off x="871105" y="741636"/>
            <a:ext cx="10443440" cy="5601080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13BA4249-84C5-32F1-C11D-CB43E06E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B11DADC7-7DAF-0D47-6BBA-BFE2168EA76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B63DC7EF-475B-C8AC-432D-46FB2F769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7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Using Location Manager Listener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8DCD-1725-7360-D83D-181569E8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8" r="8854" b="1998"/>
          <a:stretch/>
        </p:blipFill>
        <p:spPr>
          <a:xfrm>
            <a:off x="871105" y="741636"/>
            <a:ext cx="10443440" cy="5601080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13BA4249-84C5-32F1-C11D-CB43E06E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B11DADC7-7DAF-0D47-6BBA-BFE2168EA76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B63DC7EF-475B-C8AC-432D-46FB2F769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Using Location Manager Listener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98DCD-1725-7360-D83D-181569E8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8" r="8854" b="1998"/>
          <a:stretch/>
        </p:blipFill>
        <p:spPr>
          <a:xfrm>
            <a:off x="871105" y="741636"/>
            <a:ext cx="10443440" cy="5601080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13BA4249-84C5-32F1-C11D-CB43E06E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5" name="Dikdörtgen 9">
            <a:extLst>
              <a:ext uri="{FF2B5EF4-FFF2-40B4-BE49-F238E27FC236}">
                <a16:creationId xmlns:a16="http://schemas.microsoft.com/office/drawing/2014/main" id="{B11DADC7-7DAF-0D47-6BBA-BFE2168EA765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B63DC7EF-475B-C8AC-432D-46FB2F769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</p:spTree>
    <p:extLst>
      <p:ext uri="{BB962C8B-B14F-4D97-AF65-F5344CB8AC3E}">
        <p14:creationId xmlns:p14="http://schemas.microsoft.com/office/powerpoint/2010/main" val="7579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524854EF-441D-E047-9822-1F868EE0FEB5}"/>
              </a:ext>
            </a:extLst>
          </p:cNvPr>
          <p:cNvSpPr/>
          <p:nvPr/>
        </p:nvSpPr>
        <p:spPr>
          <a:xfrm>
            <a:off x="0" y="2305992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C387-B0B6-BEDD-0FF0-390E75DDC655}"/>
              </a:ext>
            </a:extLst>
          </p:cNvPr>
          <p:cNvSpPr txBox="1"/>
          <p:nvPr/>
        </p:nvSpPr>
        <p:spPr>
          <a:xfrm>
            <a:off x="579335" y="2135271"/>
            <a:ext cx="789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Every Service has only a </a:t>
            </a:r>
            <a:r>
              <a:rPr lang="en-US" sz="2400" b="1" dirty="0">
                <a:solidFill>
                  <a:srgbClr val="052E56"/>
                </a:solidFill>
              </a:rPr>
              <a:t>single instance</a:t>
            </a:r>
            <a:r>
              <a:rPr lang="en-US" sz="2400" dirty="0">
                <a:solidFill>
                  <a:srgbClr val="052E56"/>
                </a:solidFill>
              </a:rPr>
              <a:t> in the Service process </a:t>
            </a:r>
          </a:p>
        </p:txBody>
      </p:sp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</p:spTree>
    <p:extLst>
      <p:ext uri="{BB962C8B-B14F-4D97-AF65-F5344CB8AC3E}">
        <p14:creationId xmlns:p14="http://schemas.microsoft.com/office/powerpoint/2010/main" val="88057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524854EF-441D-E047-9822-1F868EE0FEB5}"/>
              </a:ext>
            </a:extLst>
          </p:cNvPr>
          <p:cNvSpPr/>
          <p:nvPr/>
        </p:nvSpPr>
        <p:spPr>
          <a:xfrm>
            <a:off x="0" y="2305992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C387-B0B6-BEDD-0FF0-390E75DDC655}"/>
              </a:ext>
            </a:extLst>
          </p:cNvPr>
          <p:cNvSpPr txBox="1"/>
          <p:nvPr/>
        </p:nvSpPr>
        <p:spPr>
          <a:xfrm>
            <a:off x="579335" y="2135271"/>
            <a:ext cx="789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Every Service has only a </a:t>
            </a:r>
            <a:r>
              <a:rPr lang="en-US" sz="2400" b="1" dirty="0">
                <a:solidFill>
                  <a:srgbClr val="052E56"/>
                </a:solidFill>
              </a:rPr>
              <a:t>single instance</a:t>
            </a:r>
            <a:r>
              <a:rPr lang="en-US" sz="2400" dirty="0">
                <a:solidFill>
                  <a:srgbClr val="052E56"/>
                </a:solidFill>
              </a:rPr>
              <a:t> in the Service process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FC8A0DA-B1AD-1DFB-4C23-512016213149}"/>
              </a:ext>
            </a:extLst>
          </p:cNvPr>
          <p:cNvSpPr/>
          <p:nvPr/>
        </p:nvSpPr>
        <p:spPr>
          <a:xfrm>
            <a:off x="0" y="2955216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04F7-7AFC-EC4B-1789-D54CBB01CC37}"/>
              </a:ext>
            </a:extLst>
          </p:cNvPr>
          <p:cNvSpPr txBox="1"/>
          <p:nvPr/>
        </p:nvSpPr>
        <p:spPr>
          <a:xfrm>
            <a:off x="579335" y="2784495"/>
            <a:ext cx="819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System Service works in </a:t>
            </a:r>
            <a:r>
              <a:rPr lang="en-US" sz="2400" b="1" dirty="0">
                <a:solidFill>
                  <a:srgbClr val="052E56"/>
                </a:solidFill>
              </a:rPr>
              <a:t>different</a:t>
            </a:r>
            <a:r>
              <a:rPr lang="en-US" sz="2400" dirty="0">
                <a:solidFill>
                  <a:srgbClr val="052E56"/>
                </a:solidFill>
              </a:rPr>
              <a:t> process than your App process</a:t>
            </a:r>
          </a:p>
        </p:txBody>
      </p:sp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</p:spTree>
    <p:extLst>
      <p:ext uri="{BB962C8B-B14F-4D97-AF65-F5344CB8AC3E}">
        <p14:creationId xmlns:p14="http://schemas.microsoft.com/office/powerpoint/2010/main" val="30485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524854EF-441D-E047-9822-1F868EE0FEB5}"/>
              </a:ext>
            </a:extLst>
          </p:cNvPr>
          <p:cNvSpPr/>
          <p:nvPr/>
        </p:nvSpPr>
        <p:spPr>
          <a:xfrm>
            <a:off x="0" y="2305992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C387-B0B6-BEDD-0FF0-390E75DDC655}"/>
              </a:ext>
            </a:extLst>
          </p:cNvPr>
          <p:cNvSpPr txBox="1"/>
          <p:nvPr/>
        </p:nvSpPr>
        <p:spPr>
          <a:xfrm>
            <a:off x="579335" y="2135271"/>
            <a:ext cx="789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Every Service has only a </a:t>
            </a:r>
            <a:r>
              <a:rPr lang="en-US" sz="2400" b="1" dirty="0">
                <a:solidFill>
                  <a:srgbClr val="052E56"/>
                </a:solidFill>
              </a:rPr>
              <a:t>single instance</a:t>
            </a:r>
            <a:r>
              <a:rPr lang="en-US" sz="2400" dirty="0">
                <a:solidFill>
                  <a:srgbClr val="052E56"/>
                </a:solidFill>
              </a:rPr>
              <a:t> in the Service process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FC8A0DA-B1AD-1DFB-4C23-512016213149}"/>
              </a:ext>
            </a:extLst>
          </p:cNvPr>
          <p:cNvSpPr/>
          <p:nvPr/>
        </p:nvSpPr>
        <p:spPr>
          <a:xfrm>
            <a:off x="0" y="2955216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04F7-7AFC-EC4B-1789-D54CBB01CC37}"/>
              </a:ext>
            </a:extLst>
          </p:cNvPr>
          <p:cNvSpPr txBox="1"/>
          <p:nvPr/>
        </p:nvSpPr>
        <p:spPr>
          <a:xfrm>
            <a:off x="579335" y="2784495"/>
            <a:ext cx="819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System Service works in </a:t>
            </a:r>
            <a:r>
              <a:rPr lang="en-US" sz="2400" b="1" dirty="0">
                <a:solidFill>
                  <a:srgbClr val="052E56"/>
                </a:solidFill>
              </a:rPr>
              <a:t>different</a:t>
            </a:r>
            <a:r>
              <a:rPr lang="en-US" sz="2400" dirty="0">
                <a:solidFill>
                  <a:srgbClr val="052E56"/>
                </a:solidFill>
              </a:rPr>
              <a:t> process than your App process</a:t>
            </a:r>
          </a:p>
        </p:txBody>
      </p:sp>
      <p:sp>
        <p:nvSpPr>
          <p:cNvPr id="12" name="Dikdörtgen 9">
            <a:extLst>
              <a:ext uri="{FF2B5EF4-FFF2-40B4-BE49-F238E27FC236}">
                <a16:creationId xmlns:a16="http://schemas.microsoft.com/office/drawing/2014/main" id="{F368AADF-BB43-D233-5529-50B30F7CD3A5}"/>
              </a:ext>
            </a:extLst>
          </p:cNvPr>
          <p:cNvSpPr/>
          <p:nvPr/>
        </p:nvSpPr>
        <p:spPr>
          <a:xfrm>
            <a:off x="0" y="360444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41F60-EC47-CE8A-915A-4E5C62AB15E5}"/>
              </a:ext>
            </a:extLst>
          </p:cNvPr>
          <p:cNvSpPr txBox="1"/>
          <p:nvPr/>
        </p:nvSpPr>
        <p:spPr>
          <a:xfrm>
            <a:off x="579335" y="3433720"/>
            <a:ext cx="75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Kernel </a:t>
            </a:r>
            <a:r>
              <a:rPr lang="en-US" sz="2400" b="1" dirty="0">
                <a:solidFill>
                  <a:srgbClr val="052E56"/>
                </a:solidFill>
              </a:rPr>
              <a:t>Binder</a:t>
            </a:r>
            <a:r>
              <a:rPr lang="en-US" sz="2400" dirty="0">
                <a:solidFill>
                  <a:srgbClr val="052E56"/>
                </a:solidFill>
              </a:rPr>
              <a:t> driver handles IPC and RPC in the Android OS</a:t>
            </a:r>
          </a:p>
        </p:txBody>
      </p:sp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</p:spTree>
    <p:extLst>
      <p:ext uri="{BB962C8B-B14F-4D97-AF65-F5344CB8AC3E}">
        <p14:creationId xmlns:p14="http://schemas.microsoft.com/office/powerpoint/2010/main" val="41749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524854EF-441D-E047-9822-1F868EE0FEB5}"/>
              </a:ext>
            </a:extLst>
          </p:cNvPr>
          <p:cNvSpPr/>
          <p:nvPr/>
        </p:nvSpPr>
        <p:spPr>
          <a:xfrm>
            <a:off x="0" y="2305992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C387-B0B6-BEDD-0FF0-390E75DDC655}"/>
              </a:ext>
            </a:extLst>
          </p:cNvPr>
          <p:cNvSpPr txBox="1"/>
          <p:nvPr/>
        </p:nvSpPr>
        <p:spPr>
          <a:xfrm>
            <a:off x="579335" y="2135271"/>
            <a:ext cx="789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Every Service has only a </a:t>
            </a:r>
            <a:r>
              <a:rPr lang="en-US" sz="2400" b="1" dirty="0">
                <a:solidFill>
                  <a:srgbClr val="052E56"/>
                </a:solidFill>
              </a:rPr>
              <a:t>single instance</a:t>
            </a:r>
            <a:r>
              <a:rPr lang="en-US" sz="2400" dirty="0">
                <a:solidFill>
                  <a:srgbClr val="052E56"/>
                </a:solidFill>
              </a:rPr>
              <a:t> in the Service process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FC8A0DA-B1AD-1DFB-4C23-512016213149}"/>
              </a:ext>
            </a:extLst>
          </p:cNvPr>
          <p:cNvSpPr/>
          <p:nvPr/>
        </p:nvSpPr>
        <p:spPr>
          <a:xfrm>
            <a:off x="0" y="2955216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04F7-7AFC-EC4B-1789-D54CBB01CC37}"/>
              </a:ext>
            </a:extLst>
          </p:cNvPr>
          <p:cNvSpPr txBox="1"/>
          <p:nvPr/>
        </p:nvSpPr>
        <p:spPr>
          <a:xfrm>
            <a:off x="579335" y="2784495"/>
            <a:ext cx="819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System Service works in </a:t>
            </a:r>
            <a:r>
              <a:rPr lang="en-US" sz="2400" b="1" dirty="0">
                <a:solidFill>
                  <a:srgbClr val="052E56"/>
                </a:solidFill>
              </a:rPr>
              <a:t>different</a:t>
            </a:r>
            <a:r>
              <a:rPr lang="en-US" sz="2400" dirty="0">
                <a:solidFill>
                  <a:srgbClr val="052E56"/>
                </a:solidFill>
              </a:rPr>
              <a:t> process than your App process</a:t>
            </a:r>
          </a:p>
        </p:txBody>
      </p:sp>
      <p:sp>
        <p:nvSpPr>
          <p:cNvPr id="12" name="Dikdörtgen 9">
            <a:extLst>
              <a:ext uri="{FF2B5EF4-FFF2-40B4-BE49-F238E27FC236}">
                <a16:creationId xmlns:a16="http://schemas.microsoft.com/office/drawing/2014/main" id="{F368AADF-BB43-D233-5529-50B30F7CD3A5}"/>
              </a:ext>
            </a:extLst>
          </p:cNvPr>
          <p:cNvSpPr/>
          <p:nvPr/>
        </p:nvSpPr>
        <p:spPr>
          <a:xfrm>
            <a:off x="0" y="360444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41F60-EC47-CE8A-915A-4E5C62AB15E5}"/>
              </a:ext>
            </a:extLst>
          </p:cNvPr>
          <p:cNvSpPr txBox="1"/>
          <p:nvPr/>
        </p:nvSpPr>
        <p:spPr>
          <a:xfrm>
            <a:off x="579335" y="3433720"/>
            <a:ext cx="75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Kernel </a:t>
            </a:r>
            <a:r>
              <a:rPr lang="en-US" sz="2400" b="1" dirty="0">
                <a:solidFill>
                  <a:srgbClr val="052E56"/>
                </a:solidFill>
              </a:rPr>
              <a:t>Binder</a:t>
            </a:r>
            <a:r>
              <a:rPr lang="en-US" sz="2400" dirty="0">
                <a:solidFill>
                  <a:srgbClr val="052E56"/>
                </a:solidFill>
              </a:rPr>
              <a:t> driver handles IPC and RPC in the Android OS</a:t>
            </a:r>
          </a:p>
        </p:txBody>
      </p:sp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  <p:sp>
        <p:nvSpPr>
          <p:cNvPr id="26" name="Dikdörtgen 9">
            <a:extLst>
              <a:ext uri="{FF2B5EF4-FFF2-40B4-BE49-F238E27FC236}">
                <a16:creationId xmlns:a16="http://schemas.microsoft.com/office/drawing/2014/main" id="{8C7D0B31-67FD-FC1B-4621-5E8D4735D966}"/>
              </a:ext>
            </a:extLst>
          </p:cNvPr>
          <p:cNvSpPr/>
          <p:nvPr/>
        </p:nvSpPr>
        <p:spPr>
          <a:xfrm>
            <a:off x="0" y="424753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32102E-89AB-97A0-F445-2963DEA87076}"/>
              </a:ext>
            </a:extLst>
          </p:cNvPr>
          <p:cNvSpPr txBox="1"/>
          <p:nvPr/>
        </p:nvSpPr>
        <p:spPr>
          <a:xfrm>
            <a:off x="579335" y="4076810"/>
            <a:ext cx="839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Use </a:t>
            </a:r>
            <a:r>
              <a:rPr lang="en-US" sz="2400" b="1" dirty="0">
                <a:solidFill>
                  <a:srgbClr val="052E56"/>
                </a:solidFill>
              </a:rPr>
              <a:t>ApplicationContext</a:t>
            </a:r>
            <a:r>
              <a:rPr lang="en-US" sz="2400" dirty="0">
                <a:solidFill>
                  <a:srgbClr val="052E56"/>
                </a:solidFill>
              </a:rPr>
              <a:t> for access to the system services manager</a:t>
            </a:r>
          </a:p>
        </p:txBody>
      </p:sp>
    </p:spTree>
    <p:extLst>
      <p:ext uri="{BB962C8B-B14F-4D97-AF65-F5344CB8AC3E}">
        <p14:creationId xmlns:p14="http://schemas.microsoft.com/office/powerpoint/2010/main" val="22596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Conclusion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8" name="Dikdörtgen 9">
            <a:extLst>
              <a:ext uri="{FF2B5EF4-FFF2-40B4-BE49-F238E27FC236}">
                <a16:creationId xmlns:a16="http://schemas.microsoft.com/office/drawing/2014/main" id="{524854EF-441D-E047-9822-1F868EE0FEB5}"/>
              </a:ext>
            </a:extLst>
          </p:cNvPr>
          <p:cNvSpPr/>
          <p:nvPr/>
        </p:nvSpPr>
        <p:spPr>
          <a:xfrm>
            <a:off x="0" y="2305992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C387-B0B6-BEDD-0FF0-390E75DDC655}"/>
              </a:ext>
            </a:extLst>
          </p:cNvPr>
          <p:cNvSpPr txBox="1"/>
          <p:nvPr/>
        </p:nvSpPr>
        <p:spPr>
          <a:xfrm>
            <a:off x="579335" y="2135271"/>
            <a:ext cx="789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Every Service has only a </a:t>
            </a:r>
            <a:r>
              <a:rPr lang="en-US" sz="2400" b="1" dirty="0">
                <a:solidFill>
                  <a:srgbClr val="052E56"/>
                </a:solidFill>
              </a:rPr>
              <a:t>single instance</a:t>
            </a:r>
            <a:r>
              <a:rPr lang="en-US" sz="2400" dirty="0">
                <a:solidFill>
                  <a:srgbClr val="052E56"/>
                </a:solidFill>
              </a:rPr>
              <a:t> in the Service process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FC8A0DA-B1AD-1DFB-4C23-512016213149}"/>
              </a:ext>
            </a:extLst>
          </p:cNvPr>
          <p:cNvSpPr/>
          <p:nvPr/>
        </p:nvSpPr>
        <p:spPr>
          <a:xfrm>
            <a:off x="0" y="2955216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04F7-7AFC-EC4B-1789-D54CBB01CC37}"/>
              </a:ext>
            </a:extLst>
          </p:cNvPr>
          <p:cNvSpPr txBox="1"/>
          <p:nvPr/>
        </p:nvSpPr>
        <p:spPr>
          <a:xfrm>
            <a:off x="579335" y="2784495"/>
            <a:ext cx="819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System Service works in </a:t>
            </a:r>
            <a:r>
              <a:rPr lang="en-US" sz="2400" b="1" dirty="0">
                <a:solidFill>
                  <a:srgbClr val="052E56"/>
                </a:solidFill>
              </a:rPr>
              <a:t>different</a:t>
            </a:r>
            <a:r>
              <a:rPr lang="en-US" sz="2400" dirty="0">
                <a:solidFill>
                  <a:srgbClr val="052E56"/>
                </a:solidFill>
              </a:rPr>
              <a:t> process than your App process</a:t>
            </a:r>
          </a:p>
        </p:txBody>
      </p:sp>
      <p:sp>
        <p:nvSpPr>
          <p:cNvPr id="12" name="Dikdörtgen 9">
            <a:extLst>
              <a:ext uri="{FF2B5EF4-FFF2-40B4-BE49-F238E27FC236}">
                <a16:creationId xmlns:a16="http://schemas.microsoft.com/office/drawing/2014/main" id="{F368AADF-BB43-D233-5529-50B30F7CD3A5}"/>
              </a:ext>
            </a:extLst>
          </p:cNvPr>
          <p:cNvSpPr/>
          <p:nvPr/>
        </p:nvSpPr>
        <p:spPr>
          <a:xfrm>
            <a:off x="0" y="360444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41F60-EC47-CE8A-915A-4E5C62AB15E5}"/>
              </a:ext>
            </a:extLst>
          </p:cNvPr>
          <p:cNvSpPr txBox="1"/>
          <p:nvPr/>
        </p:nvSpPr>
        <p:spPr>
          <a:xfrm>
            <a:off x="579335" y="3433720"/>
            <a:ext cx="756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Kernel </a:t>
            </a:r>
            <a:r>
              <a:rPr lang="en-US" sz="2400" b="1" dirty="0">
                <a:solidFill>
                  <a:srgbClr val="052E56"/>
                </a:solidFill>
              </a:rPr>
              <a:t>Binder</a:t>
            </a:r>
            <a:r>
              <a:rPr lang="en-US" sz="2400" dirty="0">
                <a:solidFill>
                  <a:srgbClr val="052E56"/>
                </a:solidFill>
              </a:rPr>
              <a:t> driver handles IPC and RPC in the Android OS</a:t>
            </a:r>
          </a:p>
        </p:txBody>
      </p:sp>
      <p:sp>
        <p:nvSpPr>
          <p:cNvPr id="18" name="Dikdörtgen 9">
            <a:extLst>
              <a:ext uri="{FF2B5EF4-FFF2-40B4-BE49-F238E27FC236}">
                <a16:creationId xmlns:a16="http://schemas.microsoft.com/office/drawing/2014/main" id="{A8F06223-4692-FF06-245C-C4A93E5A66B1}"/>
              </a:ext>
            </a:extLst>
          </p:cNvPr>
          <p:cNvSpPr/>
          <p:nvPr/>
        </p:nvSpPr>
        <p:spPr>
          <a:xfrm>
            <a:off x="0" y="1656767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CCFDE-AD70-841E-186C-0732E729EECA}"/>
              </a:ext>
            </a:extLst>
          </p:cNvPr>
          <p:cNvSpPr txBox="1"/>
          <p:nvPr/>
        </p:nvSpPr>
        <p:spPr>
          <a:xfrm>
            <a:off x="579335" y="1486046"/>
            <a:ext cx="634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Managers are cashed </a:t>
            </a:r>
            <a:r>
              <a:rPr lang="en-US" sz="2400" b="1" dirty="0">
                <a:solidFill>
                  <a:srgbClr val="052E56"/>
                </a:solidFill>
              </a:rPr>
              <a:t>per</a:t>
            </a:r>
            <a:r>
              <a:rPr lang="en-US" sz="2400" dirty="0">
                <a:solidFill>
                  <a:srgbClr val="052E56"/>
                </a:solidFill>
              </a:rPr>
              <a:t> context not per process</a:t>
            </a:r>
          </a:p>
        </p:txBody>
      </p:sp>
      <p:sp>
        <p:nvSpPr>
          <p:cNvPr id="26" name="Dikdörtgen 9">
            <a:extLst>
              <a:ext uri="{FF2B5EF4-FFF2-40B4-BE49-F238E27FC236}">
                <a16:creationId xmlns:a16="http://schemas.microsoft.com/office/drawing/2014/main" id="{8C7D0B31-67FD-FC1B-4621-5E8D4735D966}"/>
              </a:ext>
            </a:extLst>
          </p:cNvPr>
          <p:cNvSpPr/>
          <p:nvPr/>
        </p:nvSpPr>
        <p:spPr>
          <a:xfrm>
            <a:off x="0" y="424753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32102E-89AB-97A0-F445-2963DEA87076}"/>
              </a:ext>
            </a:extLst>
          </p:cNvPr>
          <p:cNvSpPr txBox="1"/>
          <p:nvPr/>
        </p:nvSpPr>
        <p:spPr>
          <a:xfrm>
            <a:off x="579335" y="4076810"/>
            <a:ext cx="839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Use </a:t>
            </a:r>
            <a:r>
              <a:rPr lang="en-US" sz="2400" b="1" dirty="0">
                <a:solidFill>
                  <a:srgbClr val="052E56"/>
                </a:solidFill>
              </a:rPr>
              <a:t>ApplicationContext</a:t>
            </a:r>
            <a:r>
              <a:rPr lang="en-US" sz="2400" dirty="0">
                <a:solidFill>
                  <a:srgbClr val="052E56"/>
                </a:solidFill>
              </a:rPr>
              <a:t> for access to the system services manager</a:t>
            </a:r>
          </a:p>
        </p:txBody>
      </p:sp>
      <p:sp>
        <p:nvSpPr>
          <p:cNvPr id="28" name="Dikdörtgen 9">
            <a:extLst>
              <a:ext uri="{FF2B5EF4-FFF2-40B4-BE49-F238E27FC236}">
                <a16:creationId xmlns:a16="http://schemas.microsoft.com/office/drawing/2014/main" id="{EF38C449-DC2D-579D-733A-97118E5BCD5C}"/>
              </a:ext>
            </a:extLst>
          </p:cNvPr>
          <p:cNvSpPr/>
          <p:nvPr/>
        </p:nvSpPr>
        <p:spPr>
          <a:xfrm>
            <a:off x="0" y="4890621"/>
            <a:ext cx="464024" cy="120225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2155C7-945C-8ED5-A854-02D255C22842}"/>
              </a:ext>
            </a:extLst>
          </p:cNvPr>
          <p:cNvSpPr txBox="1"/>
          <p:nvPr/>
        </p:nvSpPr>
        <p:spPr>
          <a:xfrm>
            <a:off x="579335" y="4719900"/>
            <a:ext cx="768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52E56"/>
                </a:solidFill>
              </a:rPr>
              <a:t>Don’t pass </a:t>
            </a:r>
            <a:r>
              <a:rPr lang="en-US" sz="2400" b="1" dirty="0">
                <a:solidFill>
                  <a:srgbClr val="052E56"/>
                </a:solidFill>
              </a:rPr>
              <a:t>Long Running Instance</a:t>
            </a:r>
            <a:r>
              <a:rPr lang="en-US" sz="2400" dirty="0">
                <a:solidFill>
                  <a:srgbClr val="052E56"/>
                </a:solidFill>
              </a:rPr>
              <a:t> as a call back to managers</a:t>
            </a:r>
          </a:p>
        </p:txBody>
      </p:sp>
    </p:spTree>
    <p:extLst>
      <p:ext uri="{BB962C8B-B14F-4D97-AF65-F5344CB8AC3E}">
        <p14:creationId xmlns:p14="http://schemas.microsoft.com/office/powerpoint/2010/main" val="16663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2">
            <a:extLst>
              <a:ext uri="{FF2B5EF4-FFF2-40B4-BE49-F238E27FC236}">
                <a16:creationId xmlns:a16="http://schemas.microsoft.com/office/drawing/2014/main" id="{00C3B0E7-A2B4-FD64-FCB0-18D93326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397931"/>
            <a:ext cx="781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Android System Architecture 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1C6D53-0C61-6C80-8117-CAA0B2670426}"/>
              </a:ext>
            </a:extLst>
          </p:cNvPr>
          <p:cNvSpPr/>
          <p:nvPr/>
        </p:nvSpPr>
        <p:spPr>
          <a:xfrm>
            <a:off x="2887021" y="4878797"/>
            <a:ext cx="6542843" cy="629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Linux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B17D2-773D-BAF2-EF5D-D9F57962D658}"/>
              </a:ext>
            </a:extLst>
          </p:cNvPr>
          <p:cNvSpPr/>
          <p:nvPr/>
        </p:nvSpPr>
        <p:spPr>
          <a:xfrm>
            <a:off x="2887021" y="4121851"/>
            <a:ext cx="6542843" cy="629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Hardware Abstract Layer (HAL)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C8FE80-5A7B-D641-B7B3-6CF4E944B694}"/>
              </a:ext>
            </a:extLst>
          </p:cNvPr>
          <p:cNvSpPr/>
          <p:nvPr/>
        </p:nvSpPr>
        <p:spPr>
          <a:xfrm>
            <a:off x="2887022" y="3364903"/>
            <a:ext cx="3197688" cy="6297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Native Library (C/C++, Rust)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D623-DF2A-5343-EBE4-863D145F20F2}"/>
              </a:ext>
            </a:extLst>
          </p:cNvPr>
          <p:cNvSpPr/>
          <p:nvPr/>
        </p:nvSpPr>
        <p:spPr>
          <a:xfrm>
            <a:off x="6232177" y="3364903"/>
            <a:ext cx="3197688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Android 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69A42-BD8E-AEE1-8B39-7E612078C3DF}"/>
              </a:ext>
            </a:extLst>
          </p:cNvPr>
          <p:cNvSpPr/>
          <p:nvPr/>
        </p:nvSpPr>
        <p:spPr>
          <a:xfrm>
            <a:off x="2887020" y="2607954"/>
            <a:ext cx="6542843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API Framework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3BEBE-4E53-4330-865C-0F43FE69B328}"/>
              </a:ext>
            </a:extLst>
          </p:cNvPr>
          <p:cNvSpPr/>
          <p:nvPr/>
        </p:nvSpPr>
        <p:spPr>
          <a:xfrm>
            <a:off x="2887020" y="1846791"/>
            <a:ext cx="6542843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System and 3th party Applications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D79421BA-DEFD-45D1-2FA7-9EDA45C9B594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6">
            <a:extLst>
              <a:ext uri="{FF2B5EF4-FFF2-40B4-BE49-F238E27FC236}">
                <a16:creationId xmlns:a16="http://schemas.microsoft.com/office/drawing/2014/main" id="{5CDB7BD1-8E23-BFB1-28EA-7A21BECF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C7956B-F0E2-90D9-6297-08BC734F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16840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52E56"/>
                </a:solidFill>
                <a:effectLst/>
                <a:latin typeface="+mj-lt"/>
              </a:rPr>
              <a:t>Resources</a:t>
            </a:r>
            <a:r>
              <a:rPr lang="en-US" sz="3600" dirty="0">
                <a:solidFill>
                  <a:srgbClr val="052E56"/>
                </a:solidFill>
                <a:latin typeface="+mj-lt"/>
              </a:rPr>
              <a:t>: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C63A-C745-3428-7A29-6FC01BC8C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71" y="1248828"/>
            <a:ext cx="3187481" cy="454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844E3-6CDF-2A14-BBC4-C960D4B26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536" y="1248827"/>
            <a:ext cx="3464493" cy="454600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D42E5864-C12E-3237-84C9-F6F7A21BFC4D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5982F2A0-7416-B0F1-2460-E938959E3B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9D7B7-D538-2D8E-13CA-1B710B3501E2}"/>
              </a:ext>
            </a:extLst>
          </p:cNvPr>
          <p:cNvSpPr txBox="1"/>
          <p:nvPr/>
        </p:nvSpPr>
        <p:spPr>
          <a:xfrm>
            <a:off x="4542529" y="4871498"/>
            <a:ext cx="310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Digging Into Android System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Services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by Dave Smith</a:t>
            </a:r>
          </a:p>
        </p:txBody>
      </p:sp>
    </p:spTree>
    <p:extLst>
      <p:ext uri="{BB962C8B-B14F-4D97-AF65-F5344CB8AC3E}">
        <p14:creationId xmlns:p14="http://schemas.microsoft.com/office/powerpoint/2010/main" val="106501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4C91818-09FC-F84A-9E91-709FF7AF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64" name="Metin kutusu 63">
            <a:extLst>
              <a:ext uri="{FF2B5EF4-FFF2-40B4-BE49-F238E27FC236}">
                <a16:creationId xmlns:a16="http://schemas.microsoft.com/office/drawing/2014/main" id="{152DA83D-B799-9C43-8A78-9C584996D967}"/>
              </a:ext>
            </a:extLst>
          </p:cNvPr>
          <p:cNvSpPr txBox="1"/>
          <p:nvPr/>
        </p:nvSpPr>
        <p:spPr>
          <a:xfrm>
            <a:off x="579335" y="1165209"/>
            <a:ext cx="3918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800" b="1" dirty="0">
                <a:solidFill>
                  <a:srgbClr val="052F56"/>
                </a:solidFill>
                <a:latin typeface="Montserrat SemiBold" pitchFamily="2" charset="0"/>
              </a:rPr>
              <a:t>Teşekkürler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F80635D-180A-674D-AC7F-F1521BCBA78A}"/>
              </a:ext>
            </a:extLst>
          </p:cNvPr>
          <p:cNvSpPr/>
          <p:nvPr/>
        </p:nvSpPr>
        <p:spPr>
          <a:xfrm>
            <a:off x="1" y="1303812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C075396-0D47-944D-B1C6-5C9A340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FC86B-B21B-EEA6-CBBF-1A2724E621EF}"/>
              </a:ext>
            </a:extLst>
          </p:cNvPr>
          <p:cNvSpPr txBox="1"/>
          <p:nvPr/>
        </p:nvSpPr>
        <p:spPr>
          <a:xfrm>
            <a:off x="579335" y="2576051"/>
            <a:ext cx="5963705" cy="290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2E56"/>
                </a:solidFill>
              </a:rPr>
              <a:t>Abolfazl Abbasi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52E56"/>
                </a:solidFill>
              </a:rPr>
              <a:t>Android Software Engineer</a:t>
            </a:r>
            <a:br>
              <a:rPr lang="en-US" sz="2000" dirty="0">
                <a:solidFill>
                  <a:srgbClr val="052E56"/>
                </a:solidFill>
              </a:rPr>
            </a:br>
            <a:br>
              <a:rPr lang="en-US" sz="2000" dirty="0">
                <a:solidFill>
                  <a:srgbClr val="052E56"/>
                </a:solidFill>
              </a:rPr>
            </a:br>
            <a:r>
              <a:rPr lang="en-US" sz="2000" dirty="0">
                <a:solidFill>
                  <a:srgbClr val="052E56"/>
                </a:solidFill>
              </a:rPr>
              <a:t>Mail: </a:t>
            </a:r>
            <a:r>
              <a:rPr lang="en-US" sz="2000" dirty="0">
                <a:solidFill>
                  <a:srgbClr val="052E56"/>
                </a:solidFill>
                <a:hlinkClick r:id="rId4"/>
              </a:rPr>
              <a:t>abbasiabolfazlIT@gmail.com</a:t>
            </a:r>
            <a:endParaRPr lang="en-US" sz="2000" dirty="0">
              <a:solidFill>
                <a:srgbClr val="052E5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52E56"/>
                </a:solidFill>
              </a:rPr>
              <a:t>       Twitter: @abbasiabolfazl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52E56"/>
                </a:solidFill>
              </a:rPr>
              <a:t>       GitHub: @aabolfazl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49B70-0F50-2C78-2762-9B55116F4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9886" y="5070975"/>
            <a:ext cx="375920" cy="375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A1052-2022-AA13-2F70-78C15FFCE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8821" y="4569058"/>
            <a:ext cx="452933" cy="4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2">
            <a:extLst>
              <a:ext uri="{FF2B5EF4-FFF2-40B4-BE49-F238E27FC236}">
                <a16:creationId xmlns:a16="http://schemas.microsoft.com/office/drawing/2014/main" id="{42749608-D4EF-2E72-F377-D8238257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508000" y="397931"/>
            <a:ext cx="781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Android System Architecture 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1C6D53-0C61-6C80-8117-CAA0B2670426}"/>
              </a:ext>
            </a:extLst>
          </p:cNvPr>
          <p:cNvSpPr/>
          <p:nvPr/>
        </p:nvSpPr>
        <p:spPr>
          <a:xfrm>
            <a:off x="2887021" y="4878797"/>
            <a:ext cx="6542843" cy="6297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Linux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B17D2-773D-BAF2-EF5D-D9F57962D658}"/>
              </a:ext>
            </a:extLst>
          </p:cNvPr>
          <p:cNvSpPr/>
          <p:nvPr/>
        </p:nvSpPr>
        <p:spPr>
          <a:xfrm>
            <a:off x="2887021" y="4121851"/>
            <a:ext cx="6542843" cy="6297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Hardware Abstract Layer (HAL)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C8FE80-5A7B-D641-B7B3-6CF4E944B694}"/>
              </a:ext>
            </a:extLst>
          </p:cNvPr>
          <p:cNvSpPr/>
          <p:nvPr/>
        </p:nvSpPr>
        <p:spPr>
          <a:xfrm>
            <a:off x="2887022" y="3364903"/>
            <a:ext cx="3197688" cy="6297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Native Library (C/C++, Rust)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D623-DF2A-5343-EBE4-863D145F20F2}"/>
              </a:ext>
            </a:extLst>
          </p:cNvPr>
          <p:cNvSpPr/>
          <p:nvPr/>
        </p:nvSpPr>
        <p:spPr>
          <a:xfrm>
            <a:off x="6232177" y="3364903"/>
            <a:ext cx="3197688" cy="62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Android 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69A42-BD8E-AEE1-8B39-7E612078C3DF}"/>
              </a:ext>
            </a:extLst>
          </p:cNvPr>
          <p:cNvSpPr/>
          <p:nvPr/>
        </p:nvSpPr>
        <p:spPr>
          <a:xfrm>
            <a:off x="2887020" y="2607954"/>
            <a:ext cx="6542843" cy="6297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API Framework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3BEBE-4E53-4330-865C-0F43FE69B328}"/>
              </a:ext>
            </a:extLst>
          </p:cNvPr>
          <p:cNvSpPr/>
          <p:nvPr/>
        </p:nvSpPr>
        <p:spPr>
          <a:xfrm>
            <a:off x="2887020" y="1846791"/>
            <a:ext cx="6542843" cy="62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System and 3th party Applications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75F97E7-4636-EB0D-5EE6-565D63201CEB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6">
            <a:extLst>
              <a:ext uri="{FF2B5EF4-FFF2-40B4-BE49-F238E27FC236}">
                <a16:creationId xmlns:a16="http://schemas.microsoft.com/office/drawing/2014/main" id="{A3916F46-9D37-63F9-F580-6EC16A1E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3BFC-D2D3-F2A3-B80B-DD57D6B52F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3" t="15865" r="4304" b="14917"/>
          <a:stretch/>
        </p:blipFill>
        <p:spPr>
          <a:xfrm>
            <a:off x="1962575" y="664056"/>
            <a:ext cx="8238067" cy="1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2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705776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6986186" y="3281082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704212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982596" y="328647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5622324" y="3429000"/>
            <a:ext cx="9185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783BFC-D2D3-F2A3-B80B-DD57D6B52F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3" t="15865" r="4304" b="14917"/>
          <a:stretch/>
        </p:blipFill>
        <p:spPr>
          <a:xfrm>
            <a:off x="1962575" y="664056"/>
            <a:ext cx="8238067" cy="1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7E47BDFF-FA05-BAEE-6630-CA4BEF84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932609" y="-971227"/>
            <a:ext cx="8808302" cy="8800451"/>
          </a:xfrm>
          <a:prstGeom prst="rect">
            <a:avLst/>
          </a:prstGeom>
        </p:spPr>
      </p:pic>
      <p:sp>
        <p:nvSpPr>
          <p:cNvPr id="4" name="Dikdörtgen 9">
            <a:extLst>
              <a:ext uri="{FF2B5EF4-FFF2-40B4-BE49-F238E27FC236}">
                <a16:creationId xmlns:a16="http://schemas.microsoft.com/office/drawing/2014/main" id="{5040BB78-25A9-F769-A230-8F5FEB94D55A}"/>
              </a:ext>
            </a:extLst>
          </p:cNvPr>
          <p:cNvSpPr/>
          <p:nvPr/>
        </p:nvSpPr>
        <p:spPr>
          <a:xfrm>
            <a:off x="1" y="448735"/>
            <a:ext cx="464024" cy="553792"/>
          </a:xfrm>
          <a:prstGeom prst="rect">
            <a:avLst/>
          </a:prstGeom>
          <a:solidFill>
            <a:srgbClr val="0F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710DE29C-2BB3-FD10-13E9-607D6A89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9335" y="6062847"/>
            <a:ext cx="1686787" cy="288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2818C9-7B20-A369-B466-564624B9F6FF}"/>
              </a:ext>
            </a:extLst>
          </p:cNvPr>
          <p:cNvSpPr txBox="1"/>
          <p:nvPr/>
        </p:nvSpPr>
        <p:spPr>
          <a:xfrm>
            <a:off x="464025" y="402465"/>
            <a:ext cx="985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52E56"/>
                </a:solidFill>
                <a:latin typeface="+mj-lt"/>
              </a:rPr>
              <a:t>System Services</a:t>
            </a:r>
            <a:endParaRPr lang="fa-IR" sz="3600" b="0" i="0" dirty="0">
              <a:solidFill>
                <a:srgbClr val="052E56"/>
              </a:solidFill>
              <a:effectLst/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3C51B-D83B-A33F-8E56-6751196F5349}"/>
              </a:ext>
            </a:extLst>
          </p:cNvPr>
          <p:cNvSpPr/>
          <p:nvPr/>
        </p:nvSpPr>
        <p:spPr>
          <a:xfrm>
            <a:off x="6705776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System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57676-4C0D-28B2-7BC9-FBDCBEB2E9B8}"/>
              </a:ext>
            </a:extLst>
          </p:cNvPr>
          <p:cNvSpPr/>
          <p:nvPr/>
        </p:nvSpPr>
        <p:spPr>
          <a:xfrm>
            <a:off x="6986186" y="3281082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7EB2F-7B38-4412-BE2D-3BC84D881544}"/>
              </a:ext>
            </a:extLst>
          </p:cNvPr>
          <p:cNvSpPr/>
          <p:nvPr/>
        </p:nvSpPr>
        <p:spPr>
          <a:xfrm>
            <a:off x="2704212" y="2781258"/>
            <a:ext cx="2782014" cy="11808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My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59F50-F768-79E3-E949-ABF1BA9A45FD}"/>
              </a:ext>
            </a:extLst>
          </p:cNvPr>
          <p:cNvSpPr/>
          <p:nvPr/>
        </p:nvSpPr>
        <p:spPr>
          <a:xfrm>
            <a:off x="2982596" y="3286479"/>
            <a:ext cx="2221196" cy="5049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E5E5E8-A5F7-93F1-74AC-2DB15B580BFC}"/>
              </a:ext>
            </a:extLst>
          </p:cNvPr>
          <p:cNvCxnSpPr>
            <a:cxnSpLocks/>
          </p:cNvCxnSpPr>
          <p:nvPr/>
        </p:nvCxnSpPr>
        <p:spPr>
          <a:xfrm>
            <a:off x="5622324" y="3429000"/>
            <a:ext cx="9185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B6EE2D-E32E-57E4-4F3E-E844AA7306E3}"/>
              </a:ext>
            </a:extLst>
          </p:cNvPr>
          <p:cNvCxnSpPr/>
          <p:nvPr/>
        </p:nvCxnSpPr>
        <p:spPr>
          <a:xfrm>
            <a:off x="6075881" y="827067"/>
            <a:ext cx="0" cy="5203865"/>
          </a:xfrm>
          <a:prstGeom prst="line">
            <a:avLst/>
          </a:prstGeom>
          <a:ln w="31750" cmpd="sng">
            <a:solidFill>
              <a:schemeClr val="bg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F2C063-60BF-1539-3852-D7C0BE83AD06}"/>
              </a:ext>
            </a:extLst>
          </p:cNvPr>
          <p:cNvSpPr txBox="1"/>
          <p:nvPr/>
        </p:nvSpPr>
        <p:spPr>
          <a:xfrm>
            <a:off x="2912294" y="1305610"/>
            <a:ext cx="236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Application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B3F7C-6A1B-4D8E-E2C6-F7FAE5D9BF3A}"/>
              </a:ext>
            </a:extLst>
          </p:cNvPr>
          <p:cNvSpPr txBox="1"/>
          <p:nvPr/>
        </p:nvSpPr>
        <p:spPr>
          <a:xfrm>
            <a:off x="6926262" y="1305610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Service Process</a:t>
            </a:r>
          </a:p>
        </p:txBody>
      </p:sp>
    </p:spTree>
    <p:extLst>
      <p:ext uri="{BB962C8B-B14F-4D97-AF65-F5344CB8AC3E}">
        <p14:creationId xmlns:p14="http://schemas.microsoft.com/office/powerpoint/2010/main" val="40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846</Words>
  <Application>Microsoft Macintosh PowerPoint</Application>
  <PresentationFormat>Widescreen</PresentationFormat>
  <Paragraphs>271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Montserrat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2022-10-22T12:14:05Z</dcterms:created>
  <dcterms:modified xsi:type="dcterms:W3CDTF">2022-10-27T15:52:28Z</dcterms:modified>
</cp:coreProperties>
</file>